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22"/>
  </p:notesMasterIdLst>
  <p:sldIdLst>
    <p:sldId id="256" r:id="rId6"/>
    <p:sldId id="262" r:id="rId7"/>
    <p:sldId id="263" r:id="rId8"/>
    <p:sldId id="265" r:id="rId9"/>
    <p:sldId id="266" r:id="rId10"/>
    <p:sldId id="283" r:id="rId11"/>
    <p:sldId id="267" r:id="rId12"/>
    <p:sldId id="284" r:id="rId13"/>
    <p:sldId id="268" r:id="rId14"/>
    <p:sldId id="269" r:id="rId15"/>
    <p:sldId id="285" r:id="rId16"/>
    <p:sldId id="270" r:id="rId17"/>
    <p:sldId id="286" r:id="rId18"/>
    <p:sldId id="271" r:id="rId19"/>
    <p:sldId id="272" r:id="rId20"/>
    <p:sldId id="273" r:id="rId21"/>
    <p:sldId id="274" r:id="rId23"/>
    <p:sldId id="275" r:id="rId24"/>
    <p:sldId id="276" r:id="rId25"/>
    <p:sldId id="287" r:id="rId26"/>
    <p:sldId id="277" r:id="rId27"/>
    <p:sldId id="288" r:id="rId28"/>
    <p:sldId id="278" r:id="rId29"/>
    <p:sldId id="279" r:id="rId30"/>
    <p:sldId id="280" r:id="rId31"/>
    <p:sldId id="281" r:id="rId32"/>
    <p:sldId id="282" r:id="rId33"/>
    <p:sldId id="306" r:id="rId34"/>
    <p:sldId id="290" r:id="rId35"/>
  </p:sldIdLst>
  <p:sldSz cx="9144000" cy="6858000" type="screen4x3"/>
  <p:notesSz cx="6858000" cy="9144000"/>
  <p:custDataLst>
    <p:tags r:id="rId39"/>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4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49"/>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9" Type="http://schemas.openxmlformats.org/officeDocument/2006/relationships/tags" Target="tags/tag268.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notesMaster" Target="notesMasters/notesMaster1.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0" Type="http://schemas.openxmlformats.org/officeDocument/2006/relationships/tags" Target="../tags/tag192.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0" Type="http://schemas.openxmlformats.org/officeDocument/2006/relationships/tags" Target="../tags/tag201.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0" Type="http://schemas.openxmlformats.org/officeDocument/2006/relationships/tags" Target="../tags/tag218.xm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4098" name="Ellipse 36-2083&amp;10099"/>
          <p:cNvSpPr/>
          <p:nvPr>
            <p:custDataLst>
              <p:tags r:id="rId2"/>
            </p:custDataLst>
          </p:nvPr>
        </p:nvSpPr>
        <p:spPr>
          <a:xfrm>
            <a:off x="0" y="2378075"/>
            <a:ext cx="3895725" cy="4479925"/>
          </a:xfrm>
          <a:custGeom>
            <a:avLst/>
            <a:gdLst/>
            <a:ahLst/>
            <a:cxnLst/>
            <a:pathLst>
              <a:path w="5193792" h="4480560">
                <a:moveTo>
                  <a:pt x="4828032" y="4480560"/>
                </a:moveTo>
                <a:lnTo>
                  <a:pt x="0" y="4480560"/>
                </a:lnTo>
                <a:lnTo>
                  <a:pt x="0" y="896112"/>
                </a:lnTo>
                <a:cubicBezTo>
                  <a:pt x="548640" y="338328"/>
                  <a:pt x="1307592" y="0"/>
                  <a:pt x="2148840" y="0"/>
                </a:cubicBezTo>
                <a:cubicBezTo>
                  <a:pt x="3831336" y="0"/>
                  <a:pt x="5193792" y="1362456"/>
                  <a:pt x="5193792" y="3044952"/>
                </a:cubicBezTo>
                <a:cubicBezTo>
                  <a:pt x="5193792" y="3566160"/>
                  <a:pt x="5065776" y="4050792"/>
                  <a:pt x="4828032" y="4480560"/>
                </a:cubicBezTo>
              </a:path>
            </a:pathLst>
          </a:custGeom>
          <a:solidFill>
            <a:schemeClr val="tx2">
              <a:alpha val="4999"/>
            </a:schemeClr>
          </a:solidFill>
          <a:ln w="9525">
            <a:noFill/>
          </a:ln>
        </p:spPr>
        <p:txBody>
          <a:bodyPr/>
          <a:p>
            <a:endParaRPr lang="zh-CN" altLang="en-US"/>
          </a:p>
        </p:txBody>
      </p:sp>
      <p:sp>
        <p:nvSpPr>
          <p:cNvPr id="4099" name="Ellipse 37 (Stroke)_#color-2083&amp;10102"/>
          <p:cNvSpPr/>
          <p:nvPr>
            <p:custDataLst>
              <p:tags r:id="rId3"/>
            </p:custDataLst>
          </p:nvPr>
        </p:nvSpPr>
        <p:spPr>
          <a:xfrm>
            <a:off x="0" y="0"/>
            <a:ext cx="1879600" cy="3108325"/>
          </a:xfrm>
          <a:custGeom>
            <a:avLst/>
            <a:gdLst/>
            <a:ahLst/>
            <a:cxnLst/>
            <a:pathLst>
              <a:path w="2505456" h="3108960">
                <a:moveTo>
                  <a:pt x="0" y="2505456"/>
                </a:moveTo>
                <a:cubicBezTo>
                  <a:pt x="100584" y="2523744"/>
                  <a:pt x="201168" y="2532888"/>
                  <a:pt x="301752" y="2532888"/>
                </a:cubicBezTo>
                <a:cubicBezTo>
                  <a:pt x="1207008" y="2532888"/>
                  <a:pt x="1938528" y="1801368"/>
                  <a:pt x="1938528" y="905256"/>
                </a:cubicBezTo>
                <a:cubicBezTo>
                  <a:pt x="1938528" y="566928"/>
                  <a:pt x="1837944" y="256032"/>
                  <a:pt x="1664208" y="0"/>
                </a:cubicBezTo>
                <a:lnTo>
                  <a:pt x="2313432" y="0"/>
                </a:lnTo>
                <a:cubicBezTo>
                  <a:pt x="2441448" y="274320"/>
                  <a:pt x="2505456" y="576072"/>
                  <a:pt x="2505456" y="905256"/>
                </a:cubicBezTo>
                <a:cubicBezTo>
                  <a:pt x="2505456" y="2121408"/>
                  <a:pt x="1517904" y="3108960"/>
                  <a:pt x="301752" y="3108960"/>
                </a:cubicBezTo>
                <a:cubicBezTo>
                  <a:pt x="201168" y="3108960"/>
                  <a:pt x="100584" y="3099816"/>
                  <a:pt x="0" y="3081528"/>
                </a:cubicBezTo>
                <a:lnTo>
                  <a:pt x="0" y="2505456"/>
                </a:lnTo>
              </a:path>
            </a:pathLst>
          </a:custGeom>
          <a:solidFill>
            <a:schemeClr val="accent1"/>
          </a:solidFill>
          <a:ln w="9525">
            <a:noFill/>
          </a:ln>
        </p:spPr>
        <p:txBody>
          <a:bodyPr/>
          <a:p>
            <a:endParaRPr lang="zh-CN" altLang="en-US"/>
          </a:p>
        </p:txBody>
      </p:sp>
      <p:sp>
        <p:nvSpPr>
          <p:cNvPr id="4100" name="Ellipse 38_#color-2082&amp;9905"/>
          <p:cNvSpPr/>
          <p:nvPr>
            <p:custDataLst>
              <p:tags r:id="rId4"/>
            </p:custDataLst>
          </p:nvPr>
        </p:nvSpPr>
        <p:spPr>
          <a:xfrm>
            <a:off x="7097713" y="4379913"/>
            <a:ext cx="1208087" cy="1609725"/>
          </a:xfrm>
          <a:prstGeom prst="ellipse">
            <a:avLst/>
          </a:prstGeom>
          <a:solidFill>
            <a:schemeClr val="accent1"/>
          </a:solidFill>
          <a:ln w="9525">
            <a:noFill/>
          </a:ln>
        </p:spPr>
        <p:txBody>
          <a:bodyPr/>
          <a:p>
            <a:endParaRPr lang="zh-CN" altLang="en-US"/>
          </a:p>
        </p:txBody>
      </p:sp>
      <p:sp>
        <p:nvSpPr>
          <p:cNvPr id="4101" name="Ellipse 39-2082&amp;9906"/>
          <p:cNvSpPr/>
          <p:nvPr>
            <p:custDataLst>
              <p:tags r:id="rId5"/>
            </p:custDataLst>
          </p:nvPr>
        </p:nvSpPr>
        <p:spPr>
          <a:xfrm>
            <a:off x="8504238" y="3617913"/>
            <a:ext cx="396875" cy="530225"/>
          </a:xfrm>
          <a:prstGeom prst="ellipse">
            <a:avLst/>
          </a:prstGeom>
          <a:solidFill>
            <a:schemeClr val="tx2">
              <a:alpha val="42999"/>
            </a:schemeClr>
          </a:solidFill>
          <a:ln w="9525">
            <a:noFill/>
          </a:ln>
        </p:spPr>
        <p:txBody>
          <a:bodyPr/>
          <a:p>
            <a:endParaRPr lang="zh-CN" altLang="en-US"/>
          </a:p>
        </p:txBody>
      </p:sp>
      <p:sp>
        <p:nvSpPr>
          <p:cNvPr id="2" name="标题 1"/>
          <p:cNvSpPr>
            <a:spLocks noGrp="1"/>
          </p:cNvSpPr>
          <p:nvPr>
            <p:ph type="ctrTitle"/>
          </p:nvPr>
        </p:nvSpPr>
        <p:spPr>
          <a:xfrm>
            <a:off x="1403032" y="1862454"/>
            <a:ext cx="7100888" cy="2628901"/>
          </a:xfrm>
        </p:spPr>
        <p:txBody>
          <a:bodyPr wrap="square" anchor="t">
            <a:normAutofit/>
          </a:bodyPr>
          <a:lstStyle>
            <a:lvl1pPr algn="l">
              <a:lnSpc>
                <a:spcPct val="100000"/>
              </a:lnSpc>
              <a:defRPr sz="5250">
                <a:latin typeface="+mj-ea"/>
                <a:ea typeface="+mj-ea"/>
              </a:defRPr>
            </a:lvl1pPr>
          </a:lstStyle>
          <a:p>
            <a:pPr fontAlgn="auto"/>
            <a:r>
              <a:rPr lang="zh-CN" altLang="en-US" sz="5250" strike="noStrike" noProof="1" dirty="0"/>
              <a:t>单击此处编辑母版标题样式</a:t>
            </a:r>
            <a:endParaRPr lang="zh-CN" altLang="en-US" strike="noStrike" noProof="1" dirty="0"/>
          </a:p>
        </p:txBody>
      </p:sp>
      <p:sp>
        <p:nvSpPr>
          <p:cNvPr id="24" name="署名占位符 10"/>
          <p:cNvSpPr>
            <a:spLocks noGrp="1"/>
          </p:cNvSpPr>
          <p:nvPr>
            <p:ph type="body" sz="quarter" idx="17" hasCustomPrompt="1"/>
          </p:nvPr>
        </p:nvSpPr>
        <p:spPr>
          <a:xfrm>
            <a:off x="1403032" y="4790127"/>
            <a:ext cx="5619274" cy="1177603"/>
          </a:xfrm>
        </p:spPr>
        <p:txBody>
          <a:bodyPr wrap="square" anchor="t">
            <a:normAutofit/>
          </a:bodyPr>
          <a:lstStyle>
            <a:lvl1pPr marL="0" indent="0" algn="l">
              <a:lnSpc>
                <a:spcPct val="100000"/>
              </a:lnSpc>
              <a:buNone/>
              <a:defRPr sz="1800"/>
            </a:lvl1pPr>
          </a:lstStyle>
          <a:p>
            <a:pPr lvl="0" fontAlgn="auto"/>
            <a:r>
              <a:rPr lang="zh-CN" altLang="en-US" strike="noStrike" noProof="1" dirty="0"/>
              <a:t>署名</a:t>
            </a:r>
            <a:endParaRPr lang="zh-CN" altLang="en-US" strike="noStrike" noProof="1" dirty="0"/>
          </a:p>
        </p:txBody>
      </p:sp>
      <p:sp>
        <p:nvSpPr>
          <p:cNvPr id="4" name="日期占位符 3"/>
          <p:cNvSpPr>
            <a:spLocks noGrp="1"/>
          </p:cNvSpPr>
          <p:nvPr>
            <p:ph type="dt" sz="half" idx="10"/>
            <p:custDataLst>
              <p:tags r:id="rId6"/>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6" name="灯片编号占位符 5"/>
          <p:cNvSpPr>
            <a:spLocks noGrp="1"/>
          </p:cNvSpPr>
          <p:nvPr>
            <p:ph type="sldNum" sz="quarter" idx="12"/>
            <p:custDataLst>
              <p:tags r:id="rId8"/>
            </p:custDataLst>
          </p:nvPr>
        </p:nvSpPr>
        <p:spPr>
          <a:xfrm>
            <a:off x="6457950"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nvPr>
        </p:nvSpPr>
        <p:spPr>
          <a:xfrm>
            <a:off x="521100" y="360000"/>
            <a:ext cx="8100000" cy="720000"/>
          </a:xfrm>
        </p:spPr>
        <p:txBody>
          <a:bodyPr vert="horz" wrap="square" lIns="0" tIns="0" rIns="0" bIns="0" rtlCol="0" anchor="b">
            <a:normAutofit/>
          </a:bodyPr>
          <a:lstStyle>
            <a:lvl1pPr>
              <a:defRPr lang="zh-CN" altLang="en-US" dirty="0">
                <a:latin typeface="+mj-ea"/>
                <a:ea typeface="+mj-ea"/>
                <a:cs typeface="+mj-ea"/>
              </a:defRPr>
            </a:lvl1pPr>
          </a:lstStyle>
          <a:p>
            <a:pPr lvl="0"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hasCustomPrompt="1"/>
          </p:nvPr>
        </p:nvSpPr>
        <p:spPr>
          <a:xfrm>
            <a:off x="521100" y="1296000"/>
            <a:ext cx="8100000" cy="576000"/>
          </a:xfrm>
        </p:spPr>
        <p:txBody>
          <a:bodyPr wrap="square" anchor="t">
            <a:normAutofit/>
          </a:bodyPr>
          <a:lstStyle>
            <a:lvl1pPr marL="0" indent="0">
              <a:buNone/>
              <a:defRPr sz="1800" b="0">
                <a:latin typeface="+mn-ea"/>
                <a:ea typeface="+mn-ea"/>
                <a:cs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fontAlgn="auto"/>
            <a:r>
              <a:rPr lang="zh-CN" altLang="en-US" strike="noStrike" noProof="1" dirty="0"/>
              <a:t>单击此处编辑副标题</a:t>
            </a:r>
            <a:endParaRPr lang="zh-CN" altLang="en-US" strike="noStrike" noProof="1" dirty="0"/>
          </a:p>
        </p:txBody>
      </p:sp>
      <p:sp>
        <p:nvSpPr>
          <p:cNvPr id="4" name="日期占位符 3"/>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170" name="Ellipse 36-2083&amp;10120"/>
          <p:cNvSpPr/>
          <p:nvPr>
            <p:custDataLst>
              <p:tags r:id="rId2"/>
            </p:custDataLst>
          </p:nvPr>
        </p:nvSpPr>
        <p:spPr>
          <a:xfrm>
            <a:off x="0" y="2679700"/>
            <a:ext cx="3792538" cy="4178300"/>
          </a:xfrm>
          <a:custGeom>
            <a:avLst/>
            <a:gdLst/>
            <a:ahLst/>
            <a:cxnLst/>
            <a:pathLst>
              <a:path w="5056632" h="4178808">
                <a:moveTo>
                  <a:pt x="4837176" y="4178808"/>
                </a:moveTo>
                <a:lnTo>
                  <a:pt x="0" y="4178808"/>
                </a:lnTo>
                <a:lnTo>
                  <a:pt x="0" y="758952"/>
                </a:lnTo>
                <a:cubicBezTo>
                  <a:pt x="539496" y="283464"/>
                  <a:pt x="1243584" y="0"/>
                  <a:pt x="2011680" y="0"/>
                </a:cubicBezTo>
                <a:cubicBezTo>
                  <a:pt x="3694176" y="0"/>
                  <a:pt x="5056632" y="1362456"/>
                  <a:pt x="5056632" y="3044952"/>
                </a:cubicBezTo>
                <a:cubicBezTo>
                  <a:pt x="5056632" y="3447288"/>
                  <a:pt x="4974336" y="3831336"/>
                  <a:pt x="4837176" y="4178808"/>
                </a:cubicBezTo>
              </a:path>
            </a:pathLst>
          </a:custGeom>
          <a:solidFill>
            <a:schemeClr val="tx2">
              <a:alpha val="4999"/>
            </a:schemeClr>
          </a:solidFill>
          <a:ln w="9525">
            <a:noFill/>
          </a:ln>
        </p:spPr>
        <p:txBody>
          <a:bodyPr/>
          <a:p>
            <a:endParaRPr lang="zh-CN" altLang="en-US"/>
          </a:p>
        </p:txBody>
      </p:sp>
      <p:sp>
        <p:nvSpPr>
          <p:cNvPr id="7171" name="Ellipse 38_#color_#strokes-2082&amp;9949"/>
          <p:cNvSpPr/>
          <p:nvPr>
            <p:custDataLst>
              <p:tags r:id="rId3"/>
            </p:custDataLst>
          </p:nvPr>
        </p:nvSpPr>
        <p:spPr>
          <a:xfrm>
            <a:off x="7153275" y="1152525"/>
            <a:ext cx="973138" cy="1298575"/>
          </a:xfrm>
          <a:prstGeom prst="ellipse">
            <a:avLst/>
          </a:prstGeom>
          <a:solidFill>
            <a:schemeClr val="tx2">
              <a:alpha val="42999"/>
            </a:schemeClr>
          </a:solidFill>
          <a:ln w="9525">
            <a:noFill/>
          </a:ln>
        </p:spPr>
        <p:txBody>
          <a:bodyPr/>
          <a:p>
            <a:endParaRPr lang="zh-CN" altLang="en-US"/>
          </a:p>
        </p:txBody>
      </p:sp>
      <p:sp>
        <p:nvSpPr>
          <p:cNvPr id="7172" name="Ellipse 37 (Stroke)_#color-2083&amp;10123"/>
          <p:cNvSpPr/>
          <p:nvPr>
            <p:custDataLst>
              <p:tags r:id="rId4"/>
            </p:custDataLst>
          </p:nvPr>
        </p:nvSpPr>
        <p:spPr>
          <a:xfrm>
            <a:off x="0" y="0"/>
            <a:ext cx="1776413" cy="3409950"/>
          </a:xfrm>
          <a:custGeom>
            <a:avLst/>
            <a:gdLst/>
            <a:ahLst/>
            <a:cxnLst/>
            <a:pathLst>
              <a:path w="2368296" h="3410712">
                <a:moveTo>
                  <a:pt x="0" y="2834640"/>
                </a:moveTo>
                <a:cubicBezTo>
                  <a:pt x="54864" y="2834640"/>
                  <a:pt x="109728" y="2834640"/>
                  <a:pt x="164592" y="2834640"/>
                </a:cubicBezTo>
                <a:cubicBezTo>
                  <a:pt x="1069848" y="2834640"/>
                  <a:pt x="1801368" y="2112264"/>
                  <a:pt x="1801368" y="1207008"/>
                </a:cubicBezTo>
                <a:cubicBezTo>
                  <a:pt x="1801368" y="731520"/>
                  <a:pt x="1591056" y="301752"/>
                  <a:pt x="1261872" y="0"/>
                </a:cubicBezTo>
                <a:lnTo>
                  <a:pt x="2011680" y="0"/>
                </a:lnTo>
                <a:cubicBezTo>
                  <a:pt x="2240280" y="347472"/>
                  <a:pt x="2368296" y="758952"/>
                  <a:pt x="2368296" y="1207008"/>
                </a:cubicBezTo>
                <a:cubicBezTo>
                  <a:pt x="2368296" y="2423160"/>
                  <a:pt x="1380744" y="3410712"/>
                  <a:pt x="164592" y="3410712"/>
                </a:cubicBezTo>
                <a:cubicBezTo>
                  <a:pt x="109728" y="3410712"/>
                  <a:pt x="54864" y="3410712"/>
                  <a:pt x="0" y="3401568"/>
                </a:cubicBezTo>
                <a:lnTo>
                  <a:pt x="0" y="2834640"/>
                </a:lnTo>
              </a:path>
            </a:pathLst>
          </a:custGeom>
          <a:solidFill>
            <a:schemeClr val="accent1"/>
          </a:solidFill>
          <a:ln w="9525">
            <a:noFill/>
          </a:ln>
        </p:spPr>
        <p:txBody>
          <a:bodyPr/>
          <a:p>
            <a:endParaRPr lang="zh-CN" altLang="en-US"/>
          </a:p>
        </p:txBody>
      </p:sp>
      <p:sp>
        <p:nvSpPr>
          <p:cNvPr id="7173" name="Ellipse 40_#color_#strokes-2082&amp;9950"/>
          <p:cNvSpPr/>
          <p:nvPr>
            <p:custDataLst>
              <p:tags r:id="rId5"/>
            </p:custDataLst>
          </p:nvPr>
        </p:nvSpPr>
        <p:spPr>
          <a:xfrm>
            <a:off x="8174038" y="3429000"/>
            <a:ext cx="398462" cy="530225"/>
          </a:xfrm>
          <a:prstGeom prst="ellipse">
            <a:avLst/>
          </a:prstGeom>
          <a:solidFill>
            <a:schemeClr val="accent1"/>
          </a:solidFill>
          <a:ln w="9525">
            <a:noFill/>
          </a:ln>
        </p:spPr>
        <p:txBody>
          <a:bodyPr/>
          <a:p>
            <a:endParaRPr lang="zh-CN" altLang="en-US"/>
          </a:p>
        </p:txBody>
      </p:sp>
      <p:sp>
        <p:nvSpPr>
          <p:cNvPr id="2" name="标题 1"/>
          <p:cNvSpPr>
            <a:spLocks noGrp="1"/>
          </p:cNvSpPr>
          <p:nvPr>
            <p:ph type="ctrTitle" hasCustomPrompt="1"/>
          </p:nvPr>
        </p:nvSpPr>
        <p:spPr>
          <a:xfrm>
            <a:off x="1381125" y="555752"/>
            <a:ext cx="7572375" cy="3249648"/>
          </a:xfrm>
        </p:spPr>
        <p:txBody>
          <a:bodyPr wrap="square" anchor="b">
            <a:normAutofit/>
          </a:bodyPr>
          <a:lstStyle>
            <a:lvl1pPr algn="l">
              <a:lnSpc>
                <a:spcPct val="100000"/>
              </a:lnSpc>
              <a:defRPr sz="6750">
                <a:latin typeface="+mj-ea"/>
                <a:ea typeface="+mj-ea"/>
                <a:cs typeface="+mj-ea"/>
              </a:defRPr>
            </a:lvl1pPr>
          </a:lstStyle>
          <a:p>
            <a:pPr fontAlgn="auto"/>
            <a:r>
              <a:rPr lang="zh-CN" altLang="en-US" sz="6750" strike="noStrike" noProof="1" dirty="0"/>
              <a:t>编辑母版标题</a:t>
            </a:r>
            <a:endParaRPr lang="zh-CN" altLang="en-US" strike="noStrike" noProof="1" dirty="0"/>
          </a:p>
        </p:txBody>
      </p:sp>
      <p:sp>
        <p:nvSpPr>
          <p:cNvPr id="24" name="署名占位符 10"/>
          <p:cNvSpPr>
            <a:spLocks noGrp="1"/>
          </p:cNvSpPr>
          <p:nvPr>
            <p:ph type="body" sz="quarter" idx="17" hasCustomPrompt="1"/>
          </p:nvPr>
        </p:nvSpPr>
        <p:spPr>
          <a:xfrm>
            <a:off x="1381125" y="4217290"/>
            <a:ext cx="7572375" cy="1931921"/>
          </a:xfrm>
        </p:spPr>
        <p:txBody>
          <a:bodyPr wrap="square" anchor="t">
            <a:normAutofit/>
          </a:bodyPr>
          <a:lstStyle>
            <a:lvl1pPr marL="0" indent="0" algn="l">
              <a:lnSpc>
                <a:spcPct val="100000"/>
              </a:lnSpc>
              <a:buNone/>
              <a:defRPr sz="1800">
                <a:latin typeface="+mn-ea"/>
                <a:ea typeface="+mn-ea"/>
                <a:cs typeface="+mn-ea"/>
              </a:defRPr>
            </a:lvl1pPr>
          </a:lstStyle>
          <a:p>
            <a:pPr lvl="0" fontAlgn="auto"/>
            <a:r>
              <a:rPr lang="zh-CN" altLang="en-US" strike="noStrike" noProof="1" dirty="0"/>
              <a:t>署名</a:t>
            </a:r>
            <a:endParaRPr lang="zh-CN" altLang="en-US" strike="noStrike" noProof="1" dirty="0"/>
          </a:p>
        </p:txBody>
      </p:sp>
      <p:sp>
        <p:nvSpPr>
          <p:cNvPr id="4" name="日期占位符 3"/>
          <p:cNvSpPr>
            <a:spLocks noGrp="1"/>
          </p:cNvSpPr>
          <p:nvPr>
            <p:ph type="dt" sz="half" idx="10"/>
            <p:custDataLst>
              <p:tags r:id="rId6"/>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194" name="Ellipse 36-2083&amp;10099"/>
          <p:cNvSpPr/>
          <p:nvPr>
            <p:custDataLst>
              <p:tags r:id="rId2"/>
            </p:custDataLst>
          </p:nvPr>
        </p:nvSpPr>
        <p:spPr>
          <a:xfrm>
            <a:off x="0" y="2378075"/>
            <a:ext cx="3895725" cy="4479925"/>
          </a:xfrm>
          <a:custGeom>
            <a:avLst/>
            <a:gdLst/>
            <a:ahLst/>
            <a:cxnLst/>
            <a:pathLst>
              <a:path w="5193792" h="4480560">
                <a:moveTo>
                  <a:pt x="4828032" y="4480560"/>
                </a:moveTo>
                <a:lnTo>
                  <a:pt x="0" y="4480560"/>
                </a:lnTo>
                <a:lnTo>
                  <a:pt x="0" y="896112"/>
                </a:lnTo>
                <a:cubicBezTo>
                  <a:pt x="548640" y="338328"/>
                  <a:pt x="1307592" y="0"/>
                  <a:pt x="2148840" y="0"/>
                </a:cubicBezTo>
                <a:cubicBezTo>
                  <a:pt x="3831336" y="0"/>
                  <a:pt x="5193792" y="1362456"/>
                  <a:pt x="5193792" y="3044952"/>
                </a:cubicBezTo>
                <a:cubicBezTo>
                  <a:pt x="5193792" y="3566160"/>
                  <a:pt x="5065776" y="4050792"/>
                  <a:pt x="4828032" y="4480560"/>
                </a:cubicBezTo>
              </a:path>
            </a:pathLst>
          </a:custGeom>
          <a:solidFill>
            <a:schemeClr val="tx2">
              <a:alpha val="4999"/>
            </a:schemeClr>
          </a:solidFill>
          <a:ln w="9525">
            <a:noFill/>
          </a:ln>
        </p:spPr>
        <p:txBody>
          <a:bodyPr/>
          <a:p>
            <a:endParaRPr lang="zh-CN" altLang="en-US"/>
          </a:p>
        </p:txBody>
      </p:sp>
      <p:sp>
        <p:nvSpPr>
          <p:cNvPr id="8195" name="Ellipse 37 (Stroke)_#color-2083&amp;10102"/>
          <p:cNvSpPr/>
          <p:nvPr>
            <p:custDataLst>
              <p:tags r:id="rId3"/>
            </p:custDataLst>
          </p:nvPr>
        </p:nvSpPr>
        <p:spPr>
          <a:xfrm>
            <a:off x="0" y="0"/>
            <a:ext cx="1879600" cy="3108325"/>
          </a:xfrm>
          <a:custGeom>
            <a:avLst/>
            <a:gdLst/>
            <a:ahLst/>
            <a:cxnLst/>
            <a:pathLst>
              <a:path w="2505456" h="3108960">
                <a:moveTo>
                  <a:pt x="0" y="2505456"/>
                </a:moveTo>
                <a:cubicBezTo>
                  <a:pt x="100584" y="2523744"/>
                  <a:pt x="201168" y="2532888"/>
                  <a:pt x="301752" y="2532888"/>
                </a:cubicBezTo>
                <a:cubicBezTo>
                  <a:pt x="1207008" y="2532888"/>
                  <a:pt x="1938528" y="1801368"/>
                  <a:pt x="1938528" y="905256"/>
                </a:cubicBezTo>
                <a:cubicBezTo>
                  <a:pt x="1938528" y="566928"/>
                  <a:pt x="1837944" y="256032"/>
                  <a:pt x="1664208" y="0"/>
                </a:cubicBezTo>
                <a:lnTo>
                  <a:pt x="2313432" y="0"/>
                </a:lnTo>
                <a:cubicBezTo>
                  <a:pt x="2441448" y="274320"/>
                  <a:pt x="2505456" y="576072"/>
                  <a:pt x="2505456" y="905256"/>
                </a:cubicBezTo>
                <a:cubicBezTo>
                  <a:pt x="2505456" y="2121408"/>
                  <a:pt x="1517904" y="3108960"/>
                  <a:pt x="301752" y="3108960"/>
                </a:cubicBezTo>
                <a:cubicBezTo>
                  <a:pt x="201168" y="3108960"/>
                  <a:pt x="100584" y="3099816"/>
                  <a:pt x="0" y="3081528"/>
                </a:cubicBezTo>
                <a:lnTo>
                  <a:pt x="0" y="2505456"/>
                </a:lnTo>
              </a:path>
            </a:pathLst>
          </a:custGeom>
          <a:solidFill>
            <a:schemeClr val="accent1"/>
          </a:solidFill>
          <a:ln w="9525">
            <a:noFill/>
          </a:ln>
        </p:spPr>
        <p:txBody>
          <a:bodyPr/>
          <a:p>
            <a:endParaRPr lang="zh-CN" altLang="en-US"/>
          </a:p>
        </p:txBody>
      </p:sp>
      <p:sp>
        <p:nvSpPr>
          <p:cNvPr id="8196" name="Ellipse 38_#color-2082&amp;9905"/>
          <p:cNvSpPr/>
          <p:nvPr>
            <p:custDataLst>
              <p:tags r:id="rId4"/>
            </p:custDataLst>
          </p:nvPr>
        </p:nvSpPr>
        <p:spPr>
          <a:xfrm>
            <a:off x="7097713" y="4379913"/>
            <a:ext cx="1208087" cy="1609725"/>
          </a:xfrm>
          <a:prstGeom prst="ellipse">
            <a:avLst/>
          </a:prstGeom>
          <a:solidFill>
            <a:schemeClr val="accent1"/>
          </a:solidFill>
          <a:ln w="9525">
            <a:noFill/>
          </a:ln>
        </p:spPr>
        <p:txBody>
          <a:bodyPr/>
          <a:p>
            <a:endParaRPr lang="zh-CN" altLang="en-US"/>
          </a:p>
        </p:txBody>
      </p:sp>
      <p:sp>
        <p:nvSpPr>
          <p:cNvPr id="8197" name="Ellipse 39-2082&amp;9906"/>
          <p:cNvSpPr/>
          <p:nvPr>
            <p:custDataLst>
              <p:tags r:id="rId5"/>
            </p:custDataLst>
          </p:nvPr>
        </p:nvSpPr>
        <p:spPr>
          <a:xfrm>
            <a:off x="8504238" y="3617913"/>
            <a:ext cx="396875" cy="530225"/>
          </a:xfrm>
          <a:prstGeom prst="ellipse">
            <a:avLst/>
          </a:prstGeom>
          <a:solidFill>
            <a:schemeClr val="tx2">
              <a:alpha val="42999"/>
            </a:schemeClr>
          </a:solidFill>
          <a:ln w="9525">
            <a:noFill/>
          </a:ln>
        </p:spPr>
        <p:txBody>
          <a:bodyPr/>
          <a:p>
            <a:endParaRPr lang="zh-CN" altLang="en-US"/>
          </a:p>
        </p:txBody>
      </p:sp>
      <p:sp>
        <p:nvSpPr>
          <p:cNvPr id="2" name="标题 1"/>
          <p:cNvSpPr>
            <a:spLocks noGrp="1"/>
          </p:cNvSpPr>
          <p:nvPr>
            <p:ph type="ctrTitle"/>
          </p:nvPr>
        </p:nvSpPr>
        <p:spPr>
          <a:xfrm>
            <a:off x="1403032" y="1862454"/>
            <a:ext cx="7100888" cy="2628901"/>
          </a:xfrm>
        </p:spPr>
        <p:txBody>
          <a:bodyPr wrap="square" anchor="t">
            <a:normAutofit/>
          </a:bodyPr>
          <a:lstStyle>
            <a:lvl1pPr algn="l">
              <a:lnSpc>
                <a:spcPct val="100000"/>
              </a:lnSpc>
              <a:defRPr sz="5250">
                <a:latin typeface="+mj-ea"/>
                <a:ea typeface="+mj-ea"/>
              </a:defRPr>
            </a:lvl1pPr>
          </a:lstStyle>
          <a:p>
            <a:pPr fontAlgn="auto"/>
            <a:r>
              <a:rPr lang="zh-CN" altLang="en-US" sz="5250" strike="noStrike" noProof="1" dirty="0"/>
              <a:t>单击此处编辑母版标题样式</a:t>
            </a:r>
            <a:endParaRPr lang="zh-CN" altLang="en-US" strike="noStrike" noProof="1" dirty="0"/>
          </a:p>
        </p:txBody>
      </p:sp>
      <p:sp>
        <p:nvSpPr>
          <p:cNvPr id="24" name="署名占位符 10"/>
          <p:cNvSpPr>
            <a:spLocks noGrp="1"/>
          </p:cNvSpPr>
          <p:nvPr>
            <p:ph type="body" sz="quarter" idx="17" hasCustomPrompt="1"/>
          </p:nvPr>
        </p:nvSpPr>
        <p:spPr>
          <a:xfrm>
            <a:off x="1403032" y="4790127"/>
            <a:ext cx="5619274" cy="1177603"/>
          </a:xfrm>
        </p:spPr>
        <p:txBody>
          <a:bodyPr wrap="square" anchor="t">
            <a:normAutofit/>
          </a:bodyPr>
          <a:lstStyle>
            <a:lvl1pPr marL="0" indent="0" algn="l">
              <a:lnSpc>
                <a:spcPct val="100000"/>
              </a:lnSpc>
              <a:buNone/>
              <a:defRPr sz="1800"/>
            </a:lvl1pPr>
          </a:lstStyle>
          <a:p>
            <a:pPr lvl="0" fontAlgn="auto"/>
            <a:r>
              <a:rPr lang="zh-CN" altLang="en-US" strike="noStrike" noProof="1" dirty="0"/>
              <a:t>署名</a:t>
            </a:r>
            <a:endParaRPr lang="zh-CN" altLang="en-US" strike="noStrike" noProof="1" dirty="0"/>
          </a:p>
        </p:txBody>
      </p:sp>
      <p:sp>
        <p:nvSpPr>
          <p:cNvPr id="4" name="日期占位符 3"/>
          <p:cNvSpPr>
            <a:spLocks noGrp="1"/>
          </p:cNvSpPr>
          <p:nvPr>
            <p:ph type="dt" sz="half" idx="10"/>
            <p:custDataLst>
              <p:tags r:id="rId6"/>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6" name="灯片编号占位符 5"/>
          <p:cNvSpPr>
            <a:spLocks noGrp="1"/>
          </p:cNvSpPr>
          <p:nvPr>
            <p:ph type="sldNum" sz="quarter" idx="12"/>
            <p:custDataLst>
              <p:tags r:id="rId8"/>
            </p:custDataLst>
          </p:nvPr>
        </p:nvSpPr>
        <p:spPr>
          <a:xfrm>
            <a:off x="6457950"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defRPr>
                <a:latin typeface="+mj-ea"/>
                <a:ea typeface="+mj-ea"/>
              </a:defRPr>
            </a:lvl1p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wrap="square">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4" name="日期占位符 3"/>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9218" name="Ellipse 36-2082&amp;9912"/>
          <p:cNvSpPr/>
          <p:nvPr>
            <p:custDataLst>
              <p:tags r:id="rId2"/>
            </p:custDataLst>
          </p:nvPr>
        </p:nvSpPr>
        <p:spPr>
          <a:xfrm>
            <a:off x="5232400" y="1006475"/>
            <a:ext cx="3257550" cy="4343400"/>
          </a:xfrm>
          <a:prstGeom prst="ellipse">
            <a:avLst/>
          </a:prstGeom>
          <a:solidFill>
            <a:schemeClr val="tx2">
              <a:alpha val="4999"/>
            </a:schemeClr>
          </a:solidFill>
          <a:ln w="9525">
            <a:noFill/>
          </a:ln>
        </p:spPr>
        <p:txBody>
          <a:bodyPr anchor="t" anchorCtr="0"/>
          <a:p>
            <a:pPr lvl="0"/>
            <a:endParaRPr lang="zh-CN" altLang="en-US" sz="100" dirty="0">
              <a:latin typeface="Arial" panose="020B0604020202020204" pitchFamily="34" charset="0"/>
              <a:ea typeface="SimSun" panose="02010600030101010101" pitchFamily="2" charset="-122"/>
            </a:endParaRPr>
          </a:p>
        </p:txBody>
      </p:sp>
      <p:sp>
        <p:nvSpPr>
          <p:cNvPr id="9219" name="Ellipse 37 (Stroke)_#color-2083&amp;10105"/>
          <p:cNvSpPr/>
          <p:nvPr>
            <p:custDataLst>
              <p:tags r:id="rId3"/>
            </p:custDataLst>
          </p:nvPr>
        </p:nvSpPr>
        <p:spPr>
          <a:xfrm>
            <a:off x="5370513" y="0"/>
            <a:ext cx="2982912" cy="2259013"/>
          </a:xfrm>
          <a:custGeom>
            <a:avLst/>
            <a:gdLst/>
            <a:ahLst/>
            <a:cxnLst/>
            <a:pathLst>
              <a:path w="3977640" h="2258568">
                <a:moveTo>
                  <a:pt x="594360" y="0"/>
                </a:moveTo>
                <a:cubicBezTo>
                  <a:pt x="576072" y="82296"/>
                  <a:pt x="576072" y="173736"/>
                  <a:pt x="576072" y="265176"/>
                </a:cubicBezTo>
                <a:cubicBezTo>
                  <a:pt x="576072" y="1051560"/>
                  <a:pt x="1207008" y="1682496"/>
                  <a:pt x="1984248" y="1682496"/>
                </a:cubicBezTo>
                <a:cubicBezTo>
                  <a:pt x="2770632" y="1682496"/>
                  <a:pt x="3401568" y="1051560"/>
                  <a:pt x="3401568" y="265176"/>
                </a:cubicBezTo>
                <a:cubicBezTo>
                  <a:pt x="3401568" y="173736"/>
                  <a:pt x="3392424" y="82296"/>
                  <a:pt x="3374136" y="0"/>
                </a:cubicBezTo>
                <a:lnTo>
                  <a:pt x="3959352" y="0"/>
                </a:lnTo>
                <a:cubicBezTo>
                  <a:pt x="3968496" y="91440"/>
                  <a:pt x="3977640" y="173736"/>
                  <a:pt x="3977640" y="265176"/>
                </a:cubicBezTo>
                <a:cubicBezTo>
                  <a:pt x="3977640" y="1362456"/>
                  <a:pt x="3081528" y="2258568"/>
                  <a:pt x="1984248" y="2258568"/>
                </a:cubicBezTo>
                <a:cubicBezTo>
                  <a:pt x="886968" y="2258568"/>
                  <a:pt x="0" y="1362456"/>
                  <a:pt x="0" y="265176"/>
                </a:cubicBezTo>
                <a:cubicBezTo>
                  <a:pt x="0" y="173736"/>
                  <a:pt x="9144" y="91440"/>
                  <a:pt x="18288" y="0"/>
                </a:cubicBezTo>
                <a:lnTo>
                  <a:pt x="594360" y="0"/>
                </a:lnTo>
              </a:path>
            </a:pathLst>
          </a:custGeom>
          <a:solidFill>
            <a:schemeClr val="accent1"/>
          </a:solidFill>
          <a:ln w="9525">
            <a:noFill/>
          </a:ln>
        </p:spPr>
        <p:txBody>
          <a:bodyPr/>
          <a:p>
            <a:endParaRPr lang="zh-CN" altLang="en-US"/>
          </a:p>
        </p:txBody>
      </p:sp>
      <p:sp>
        <p:nvSpPr>
          <p:cNvPr id="9220" name="图形 6"/>
          <p:cNvSpPr/>
          <p:nvPr>
            <p:custDataLst>
              <p:tags r:id="rId4"/>
            </p:custDataLst>
          </p:nvPr>
        </p:nvSpPr>
        <p:spPr>
          <a:xfrm>
            <a:off x="6257925" y="3605213"/>
            <a:ext cx="1208088" cy="242887"/>
          </a:xfrm>
          <a:custGeom>
            <a:avLst/>
            <a:gdLst/>
            <a:ahLst/>
            <a:cxnLst>
              <a:cxn ang="0">
                <a:pos x="82560" y="242571"/>
              </a:cxn>
              <a:cxn ang="0">
                <a:pos x="131066" y="228824"/>
              </a:cxn>
              <a:cxn ang="0">
                <a:pos x="131066" y="202143"/>
              </a:cxn>
              <a:cxn ang="0">
                <a:pos x="85254" y="217857"/>
              </a:cxn>
              <a:cxn ang="0">
                <a:pos x="39074" y="192485"/>
              </a:cxn>
              <a:cxn ang="0">
                <a:pos x="21558" y="124068"/>
              </a:cxn>
              <a:cxn ang="0">
                <a:pos x="40299" y="51886"/>
              </a:cxn>
              <a:cxn ang="0">
                <a:pos x="89418" y="24878"/>
              </a:cxn>
              <a:cxn ang="0">
                <a:pos x="131066" y="38955"/>
              </a:cxn>
              <a:cxn ang="0">
                <a:pos x="131066" y="9657"/>
              </a:cxn>
              <a:cxn ang="0">
                <a:pos x="89664" y="0"/>
              </a:cxn>
              <a:cxn ang="0">
                <a:pos x="25356" y="34700"/>
              </a:cxn>
              <a:cxn ang="0">
                <a:pos x="0" y="125705"/>
              </a:cxn>
              <a:cxn ang="0">
                <a:pos x="22538" y="210328"/>
              </a:cxn>
              <a:cxn ang="0">
                <a:pos x="82560" y="242571"/>
              </a:cxn>
              <a:cxn ang="0">
                <a:pos x="230774" y="242571"/>
              </a:cxn>
              <a:cxn ang="0">
                <a:pos x="170876" y="209673"/>
              </a:cxn>
              <a:cxn ang="0">
                <a:pos x="148459" y="124068"/>
              </a:cxn>
              <a:cxn ang="0">
                <a:pos x="171366" y="33717"/>
              </a:cxn>
              <a:cxn ang="0">
                <a:pos x="233714" y="0"/>
              </a:cxn>
              <a:cxn ang="0">
                <a:pos x="292265" y="32735"/>
              </a:cxn>
              <a:cxn ang="0">
                <a:pos x="314559" y="118339"/>
              </a:cxn>
              <a:cxn ang="0">
                <a:pos x="291776" y="209182"/>
              </a:cxn>
              <a:cxn ang="0">
                <a:pos x="230774" y="242571"/>
              </a:cxn>
              <a:cxn ang="0">
                <a:pos x="232245" y="24878"/>
              </a:cxn>
              <a:cxn ang="0">
                <a:pos x="187290" y="51559"/>
              </a:cxn>
              <a:cxn ang="0">
                <a:pos x="170019" y="121612"/>
              </a:cxn>
              <a:cxn ang="0">
                <a:pos x="186800" y="191504"/>
              </a:cxn>
              <a:cxn ang="0">
                <a:pos x="230774" y="217857"/>
              </a:cxn>
              <a:cxn ang="0">
                <a:pos x="276341" y="192650"/>
              </a:cxn>
              <a:cxn ang="0">
                <a:pos x="293001" y="122103"/>
              </a:cxn>
              <a:cxn ang="0">
                <a:pos x="276832" y="50249"/>
              </a:cxn>
              <a:cxn ang="0">
                <a:pos x="232245" y="24878"/>
              </a:cxn>
              <a:cxn ang="0">
                <a:pos x="1101320" y="196742"/>
              </a:cxn>
              <a:cxn ang="0">
                <a:pos x="1101320" y="229149"/>
              </a:cxn>
              <a:cxn ang="0">
                <a:pos x="1110394" y="234880"/>
              </a:cxn>
              <a:cxn ang="0">
                <a:pos x="1122519" y="238970"/>
              </a:cxn>
              <a:cxn ang="0">
                <a:pos x="1135010" y="241588"/>
              </a:cxn>
              <a:cxn ang="0">
                <a:pos x="1145295" y="242571"/>
              </a:cxn>
              <a:cxn ang="0">
                <a:pos x="1169065" y="239135"/>
              </a:cxn>
              <a:cxn ang="0">
                <a:pos x="1188903" y="228331"/>
              </a:cxn>
              <a:cxn ang="0">
                <a:pos x="1202628" y="208854"/>
              </a:cxn>
              <a:cxn ang="0">
                <a:pos x="1207771" y="179392"/>
              </a:cxn>
              <a:cxn ang="0">
                <a:pos x="1203976" y="156150"/>
              </a:cxn>
              <a:cxn ang="0">
                <a:pos x="1193931" y="137653"/>
              </a:cxn>
              <a:cxn ang="0">
                <a:pos x="1179110" y="122432"/>
              </a:cxn>
              <a:cxn ang="0">
                <a:pos x="1161225" y="109337"/>
              </a:cxn>
              <a:cxn ang="0">
                <a:pos x="1144930" y="98207"/>
              </a:cxn>
              <a:cxn ang="0">
                <a:pos x="1133055" y="87732"/>
              </a:cxn>
              <a:cxn ang="0">
                <a:pos x="1125581" y="75783"/>
              </a:cxn>
              <a:cxn ang="0">
                <a:pos x="1123126" y="60234"/>
              </a:cxn>
              <a:cxn ang="0">
                <a:pos x="1126439" y="43865"/>
              </a:cxn>
              <a:cxn ang="0">
                <a:pos x="1135010" y="32899"/>
              </a:cxn>
              <a:cxn ang="0">
                <a:pos x="1147020" y="26843"/>
              </a:cxn>
              <a:cxn ang="0">
                <a:pos x="1160493" y="24878"/>
              </a:cxn>
              <a:cxn ang="0">
                <a:pos x="1200422" y="39282"/>
              </a:cxn>
              <a:cxn ang="0">
                <a:pos x="1200422" y="8348"/>
              </a:cxn>
              <a:cxn ang="0">
                <a:pos x="1162573" y="0"/>
              </a:cxn>
              <a:cxn ang="0">
                <a:pos x="1140153" y="3764"/>
              </a:cxn>
              <a:cxn ang="0">
                <a:pos x="1120679" y="15222"/>
              </a:cxn>
              <a:cxn ang="0">
                <a:pos x="1106840" y="34863"/>
              </a:cxn>
              <a:cxn ang="0">
                <a:pos x="1101572" y="62689"/>
              </a:cxn>
              <a:cxn ang="0">
                <a:pos x="1104875" y="85604"/>
              </a:cxn>
              <a:cxn ang="0">
                <a:pos x="1114188" y="102954"/>
              </a:cxn>
              <a:cxn ang="0">
                <a:pos x="1128028" y="117030"/>
              </a:cxn>
              <a:cxn ang="0">
                <a:pos x="1145180" y="129633"/>
              </a:cxn>
              <a:cxn ang="0">
                <a:pos x="1161351" y="140927"/>
              </a:cxn>
              <a:cxn ang="0">
                <a:pos x="1174447" y="152057"/>
              </a:cxn>
              <a:cxn ang="0">
                <a:pos x="1183029" y="164824"/>
              </a:cxn>
              <a:cxn ang="0">
                <a:pos x="1186218" y="181355"/>
              </a:cxn>
              <a:cxn ang="0">
                <a:pos x="1176778" y="208527"/>
              </a:cxn>
              <a:cxn ang="0">
                <a:pos x="1148483" y="217857"/>
              </a:cxn>
              <a:cxn ang="0">
                <a:pos x="1136484" y="216383"/>
              </a:cxn>
              <a:cxn ang="0">
                <a:pos x="1123501" y="212292"/>
              </a:cxn>
              <a:cxn ang="0">
                <a:pos x="1111251" y="205580"/>
              </a:cxn>
              <a:cxn ang="0">
                <a:pos x="1101320" y="196742"/>
              </a:cxn>
              <a:cxn ang="0">
                <a:pos x="1036037" y="28807"/>
              </a:cxn>
              <a:cxn ang="0">
                <a:pos x="1086750" y="28807"/>
              </a:cxn>
              <a:cxn ang="0">
                <a:pos x="1086750" y="3928"/>
              </a:cxn>
              <a:cxn ang="0">
                <a:pos x="964869" y="3928"/>
              </a:cxn>
              <a:cxn ang="0">
                <a:pos x="964869" y="28807"/>
              </a:cxn>
              <a:cxn ang="0">
                <a:pos x="1015458" y="28807"/>
              </a:cxn>
              <a:cxn ang="0">
                <a:pos x="1015458" y="238644"/>
              </a:cxn>
              <a:cxn ang="0">
                <a:pos x="1036037" y="238644"/>
              </a:cxn>
              <a:cxn ang="0">
                <a:pos x="1036037" y="28807"/>
              </a:cxn>
              <a:cxn ang="0">
                <a:pos x="936818" y="238644"/>
              </a:cxn>
              <a:cxn ang="0">
                <a:pos x="911586" y="238644"/>
              </a:cxn>
              <a:cxn ang="0">
                <a:pos x="821186" y="51559"/>
              </a:cxn>
              <a:cxn ang="0">
                <a:pos x="815552" y="36828"/>
              </a:cxn>
              <a:cxn ang="0">
                <a:pos x="814816" y="36828"/>
              </a:cxn>
              <a:cxn ang="0">
                <a:pos x="815797" y="69072"/>
              </a:cxn>
              <a:cxn ang="0">
                <a:pos x="815797" y="238644"/>
              </a:cxn>
              <a:cxn ang="0">
                <a:pos x="795217" y="238644"/>
              </a:cxn>
              <a:cxn ang="0">
                <a:pos x="795217" y="3928"/>
              </a:cxn>
              <a:cxn ang="0">
                <a:pos x="821920" y="3928"/>
              </a:cxn>
              <a:cxn ang="0">
                <a:pos x="909871" y="188067"/>
              </a:cxn>
              <a:cxn ang="0">
                <a:pos x="916975" y="203779"/>
              </a:cxn>
              <a:cxn ang="0">
                <a:pos x="917465" y="203779"/>
              </a:cxn>
              <a:cxn ang="0">
                <a:pos x="916240" y="169243"/>
              </a:cxn>
              <a:cxn ang="0">
                <a:pos x="916240" y="3928"/>
              </a:cxn>
              <a:cxn ang="0">
                <a:pos x="936818" y="3928"/>
              </a:cxn>
              <a:cxn ang="0">
                <a:pos x="936818" y="238644"/>
              </a:cxn>
              <a:cxn ang="0">
                <a:pos x="668316" y="238644"/>
              </a:cxn>
              <a:cxn ang="0">
                <a:pos x="761410" y="238644"/>
              </a:cxn>
              <a:cxn ang="0">
                <a:pos x="761410" y="213765"/>
              </a:cxn>
              <a:cxn ang="0">
                <a:pos x="688894" y="213765"/>
              </a:cxn>
              <a:cxn ang="0">
                <a:pos x="688894" y="131597"/>
              </a:cxn>
              <a:cxn ang="0">
                <a:pos x="752346" y="131597"/>
              </a:cxn>
              <a:cxn ang="0">
                <a:pos x="752346" y="106882"/>
              </a:cxn>
              <a:cxn ang="0">
                <a:pos x="688894" y="106882"/>
              </a:cxn>
              <a:cxn ang="0">
                <a:pos x="688894" y="28807"/>
              </a:cxn>
              <a:cxn ang="0">
                <a:pos x="757490" y="28807"/>
              </a:cxn>
              <a:cxn ang="0">
                <a:pos x="757490" y="3928"/>
              </a:cxn>
              <a:cxn ang="0">
                <a:pos x="668316" y="3928"/>
              </a:cxn>
              <a:cxn ang="0">
                <a:pos x="668316" y="238644"/>
              </a:cxn>
              <a:cxn ang="0">
                <a:pos x="640632" y="28807"/>
              </a:cxn>
              <a:cxn ang="0">
                <a:pos x="589921" y="28807"/>
              </a:cxn>
              <a:cxn ang="0">
                <a:pos x="589921" y="238644"/>
              </a:cxn>
              <a:cxn ang="0">
                <a:pos x="569342" y="238644"/>
              </a:cxn>
              <a:cxn ang="0">
                <a:pos x="569342" y="28807"/>
              </a:cxn>
              <a:cxn ang="0">
                <a:pos x="518753" y="28807"/>
              </a:cxn>
              <a:cxn ang="0">
                <a:pos x="518753" y="3928"/>
              </a:cxn>
              <a:cxn ang="0">
                <a:pos x="640632" y="3928"/>
              </a:cxn>
              <a:cxn ang="0">
                <a:pos x="640632" y="28807"/>
              </a:cxn>
              <a:cxn ang="0">
                <a:pos x="465469" y="238644"/>
              </a:cxn>
              <a:cxn ang="0">
                <a:pos x="490702" y="238644"/>
              </a:cxn>
              <a:cxn ang="0">
                <a:pos x="490702" y="3928"/>
              </a:cxn>
              <a:cxn ang="0">
                <a:pos x="470124" y="3928"/>
              </a:cxn>
              <a:cxn ang="0">
                <a:pos x="470124" y="169243"/>
              </a:cxn>
              <a:cxn ang="0">
                <a:pos x="471349" y="203779"/>
              </a:cxn>
              <a:cxn ang="0">
                <a:pos x="470859" y="203779"/>
              </a:cxn>
              <a:cxn ang="0">
                <a:pos x="463754" y="188067"/>
              </a:cxn>
              <a:cxn ang="0">
                <a:pos x="375804" y="3928"/>
              </a:cxn>
              <a:cxn ang="0">
                <a:pos x="349102" y="3928"/>
              </a:cxn>
              <a:cxn ang="0">
                <a:pos x="349102" y="238644"/>
              </a:cxn>
              <a:cxn ang="0">
                <a:pos x="369680" y="238644"/>
              </a:cxn>
              <a:cxn ang="0">
                <a:pos x="369680" y="69072"/>
              </a:cxn>
              <a:cxn ang="0">
                <a:pos x="368701" y="36828"/>
              </a:cxn>
              <a:cxn ang="0">
                <a:pos x="369435" y="36828"/>
              </a:cxn>
              <a:cxn ang="0">
                <a:pos x="375069" y="51559"/>
              </a:cxn>
              <a:cxn ang="0">
                <a:pos x="465469" y="238644"/>
              </a:cxn>
            </a:cxnLst>
            <a:pathLst>
              <a:path w="1100583" h="165421">
                <a:moveTo>
                  <a:pt x="75233" y="165422"/>
                </a:moveTo>
                <a:cubicBezTo>
                  <a:pt x="92869" y="165422"/>
                  <a:pt x="107603" y="162297"/>
                  <a:pt x="119435" y="156047"/>
                </a:cubicBezTo>
                <a:lnTo>
                  <a:pt x="119435" y="137852"/>
                </a:lnTo>
                <a:cubicBezTo>
                  <a:pt x="107677" y="144996"/>
                  <a:pt x="93762" y="148568"/>
                  <a:pt x="77688" y="148568"/>
                </a:cubicBezTo>
                <a:cubicBezTo>
                  <a:pt x="60350" y="148568"/>
                  <a:pt x="46323" y="142800"/>
                  <a:pt x="35607" y="131266"/>
                </a:cubicBezTo>
                <a:cubicBezTo>
                  <a:pt x="24966" y="119658"/>
                  <a:pt x="19645" y="104106"/>
                  <a:pt x="19645" y="84609"/>
                </a:cubicBezTo>
                <a:cubicBezTo>
                  <a:pt x="19645" y="64070"/>
                  <a:pt x="25338" y="47662"/>
                  <a:pt x="36723" y="35384"/>
                </a:cubicBezTo>
                <a:cubicBezTo>
                  <a:pt x="48183" y="23106"/>
                  <a:pt x="63103" y="16966"/>
                  <a:pt x="81483" y="16966"/>
                </a:cubicBezTo>
                <a:cubicBezTo>
                  <a:pt x="95324" y="16966"/>
                  <a:pt x="107975" y="20166"/>
                  <a:pt x="119435" y="26566"/>
                </a:cubicBezTo>
                <a:lnTo>
                  <a:pt x="119435" y="6586"/>
                </a:lnTo>
                <a:cubicBezTo>
                  <a:pt x="109463" y="2195"/>
                  <a:pt x="96887" y="0"/>
                  <a:pt x="81707" y="0"/>
                </a:cubicBezTo>
                <a:cubicBezTo>
                  <a:pt x="58043" y="0"/>
                  <a:pt x="38509" y="7888"/>
                  <a:pt x="23106" y="23664"/>
                </a:cubicBezTo>
                <a:cubicBezTo>
                  <a:pt x="7702" y="39439"/>
                  <a:pt x="0" y="60127"/>
                  <a:pt x="0" y="85725"/>
                </a:cubicBezTo>
                <a:cubicBezTo>
                  <a:pt x="0" y="109538"/>
                  <a:pt x="6846" y="128774"/>
                  <a:pt x="20538" y="143434"/>
                </a:cubicBezTo>
                <a:cubicBezTo>
                  <a:pt x="34231" y="158093"/>
                  <a:pt x="52462" y="165422"/>
                  <a:pt x="75233" y="165422"/>
                </a:cubicBezTo>
                <a:close/>
                <a:moveTo>
                  <a:pt x="210294" y="165422"/>
                </a:moveTo>
                <a:cubicBezTo>
                  <a:pt x="187597" y="165422"/>
                  <a:pt x="169404" y="157944"/>
                  <a:pt x="155712" y="142987"/>
                </a:cubicBezTo>
                <a:cubicBezTo>
                  <a:pt x="142094" y="128030"/>
                  <a:pt x="135284" y="108570"/>
                  <a:pt x="135284" y="84609"/>
                </a:cubicBezTo>
                <a:cubicBezTo>
                  <a:pt x="135284" y="58862"/>
                  <a:pt x="142242" y="38323"/>
                  <a:pt x="156158" y="22994"/>
                </a:cubicBezTo>
                <a:cubicBezTo>
                  <a:pt x="170073" y="7665"/>
                  <a:pt x="189012" y="0"/>
                  <a:pt x="212973" y="0"/>
                </a:cubicBezTo>
                <a:cubicBezTo>
                  <a:pt x="235074" y="0"/>
                  <a:pt x="252859" y="7441"/>
                  <a:pt x="266328" y="22324"/>
                </a:cubicBezTo>
                <a:cubicBezTo>
                  <a:pt x="279871" y="37207"/>
                  <a:pt x="286643" y="56666"/>
                  <a:pt x="286643" y="80702"/>
                </a:cubicBezTo>
                <a:cubicBezTo>
                  <a:pt x="286643" y="106821"/>
                  <a:pt x="279722" y="127472"/>
                  <a:pt x="265882" y="142652"/>
                </a:cubicBezTo>
                <a:cubicBezTo>
                  <a:pt x="252041" y="157832"/>
                  <a:pt x="233512" y="165422"/>
                  <a:pt x="210294" y="165422"/>
                </a:cubicBezTo>
                <a:close/>
                <a:moveTo>
                  <a:pt x="211634" y="16966"/>
                </a:moveTo>
                <a:cubicBezTo>
                  <a:pt x="194816" y="16966"/>
                  <a:pt x="181161" y="23031"/>
                  <a:pt x="170669" y="35161"/>
                </a:cubicBezTo>
                <a:cubicBezTo>
                  <a:pt x="160176" y="47290"/>
                  <a:pt x="154931" y="63215"/>
                  <a:pt x="154931" y="82934"/>
                </a:cubicBezTo>
                <a:cubicBezTo>
                  <a:pt x="154931" y="102654"/>
                  <a:pt x="160027" y="118542"/>
                  <a:pt x="170222" y="130597"/>
                </a:cubicBezTo>
                <a:cubicBezTo>
                  <a:pt x="180491" y="142577"/>
                  <a:pt x="193849" y="148568"/>
                  <a:pt x="210294" y="148568"/>
                </a:cubicBezTo>
                <a:cubicBezTo>
                  <a:pt x="227856" y="148568"/>
                  <a:pt x="241697" y="142838"/>
                  <a:pt x="251817" y="131378"/>
                </a:cubicBezTo>
                <a:cubicBezTo>
                  <a:pt x="261937" y="119918"/>
                  <a:pt x="266998" y="103882"/>
                  <a:pt x="266998" y="83269"/>
                </a:cubicBezTo>
                <a:cubicBezTo>
                  <a:pt x="266998" y="62136"/>
                  <a:pt x="262087" y="45802"/>
                  <a:pt x="252264" y="34268"/>
                </a:cubicBezTo>
                <a:cubicBezTo>
                  <a:pt x="242441" y="22733"/>
                  <a:pt x="228898" y="16966"/>
                  <a:pt x="211634" y="16966"/>
                </a:cubicBezTo>
                <a:close/>
                <a:moveTo>
                  <a:pt x="1003581" y="134169"/>
                </a:moveTo>
                <a:lnTo>
                  <a:pt x="1003581" y="156269"/>
                </a:lnTo>
                <a:cubicBezTo>
                  <a:pt x="1005667" y="157684"/>
                  <a:pt x="1008420" y="158986"/>
                  <a:pt x="1011849" y="160177"/>
                </a:cubicBezTo>
                <a:cubicBezTo>
                  <a:pt x="1015345" y="161293"/>
                  <a:pt x="1019031" y="162223"/>
                  <a:pt x="1022898" y="162966"/>
                </a:cubicBezTo>
                <a:cubicBezTo>
                  <a:pt x="1026765" y="163786"/>
                  <a:pt x="1030556" y="164381"/>
                  <a:pt x="1034281" y="164752"/>
                </a:cubicBezTo>
                <a:cubicBezTo>
                  <a:pt x="1038005" y="165199"/>
                  <a:pt x="1041129" y="165422"/>
                  <a:pt x="1043653" y="165422"/>
                </a:cubicBezTo>
                <a:cubicBezTo>
                  <a:pt x="1051245" y="165422"/>
                  <a:pt x="1058465" y="164641"/>
                  <a:pt x="1065313" y="163079"/>
                </a:cubicBezTo>
                <a:cubicBezTo>
                  <a:pt x="1072161" y="161590"/>
                  <a:pt x="1078181" y="159135"/>
                  <a:pt x="1083391" y="155711"/>
                </a:cubicBezTo>
                <a:cubicBezTo>
                  <a:pt x="1088678" y="152288"/>
                  <a:pt x="1092850" y="147861"/>
                  <a:pt x="1095898" y="142429"/>
                </a:cubicBezTo>
                <a:cubicBezTo>
                  <a:pt x="1099022" y="136922"/>
                  <a:pt x="1100584" y="130224"/>
                  <a:pt x="1100584" y="122337"/>
                </a:cubicBezTo>
                <a:cubicBezTo>
                  <a:pt x="1100584" y="116383"/>
                  <a:pt x="1099432" y="111100"/>
                  <a:pt x="1097126" y="106487"/>
                </a:cubicBezTo>
                <a:cubicBezTo>
                  <a:pt x="1094888" y="101873"/>
                  <a:pt x="1091840" y="97669"/>
                  <a:pt x="1087973" y="93873"/>
                </a:cubicBezTo>
                <a:cubicBezTo>
                  <a:pt x="1084106" y="90078"/>
                  <a:pt x="1079600" y="86618"/>
                  <a:pt x="1074467" y="83493"/>
                </a:cubicBezTo>
                <a:cubicBezTo>
                  <a:pt x="1069333" y="80367"/>
                  <a:pt x="1063894" y="77391"/>
                  <a:pt x="1058169" y="74563"/>
                </a:cubicBezTo>
                <a:cubicBezTo>
                  <a:pt x="1052588" y="71810"/>
                  <a:pt x="1047635" y="69280"/>
                  <a:pt x="1043320" y="66973"/>
                </a:cubicBezTo>
                <a:cubicBezTo>
                  <a:pt x="1039081" y="64666"/>
                  <a:pt x="1035471" y="62285"/>
                  <a:pt x="1032499" y="59829"/>
                </a:cubicBezTo>
                <a:cubicBezTo>
                  <a:pt x="1029518" y="57373"/>
                  <a:pt x="1027251" y="54657"/>
                  <a:pt x="1025689" y="51681"/>
                </a:cubicBezTo>
                <a:cubicBezTo>
                  <a:pt x="1024194" y="48704"/>
                  <a:pt x="1023451" y="45169"/>
                  <a:pt x="1023451" y="41077"/>
                </a:cubicBezTo>
                <a:cubicBezTo>
                  <a:pt x="1023451" y="36686"/>
                  <a:pt x="1024460" y="32965"/>
                  <a:pt x="1026470" y="29914"/>
                </a:cubicBezTo>
                <a:cubicBezTo>
                  <a:pt x="1028480" y="26864"/>
                  <a:pt x="1031080" y="24371"/>
                  <a:pt x="1034281" y="22436"/>
                </a:cubicBezTo>
                <a:cubicBezTo>
                  <a:pt x="1037481" y="20501"/>
                  <a:pt x="1041129" y="19124"/>
                  <a:pt x="1045225" y="18306"/>
                </a:cubicBezTo>
                <a:cubicBezTo>
                  <a:pt x="1049311" y="17413"/>
                  <a:pt x="1053407" y="16966"/>
                  <a:pt x="1057502" y="16966"/>
                </a:cubicBezTo>
                <a:cubicBezTo>
                  <a:pt x="1072304" y="16966"/>
                  <a:pt x="1084439" y="20241"/>
                  <a:pt x="1093888" y="26789"/>
                </a:cubicBezTo>
                <a:lnTo>
                  <a:pt x="1093888" y="5693"/>
                </a:lnTo>
                <a:cubicBezTo>
                  <a:pt x="1086668" y="1898"/>
                  <a:pt x="1075171" y="0"/>
                  <a:pt x="1059398" y="0"/>
                </a:cubicBezTo>
                <a:cubicBezTo>
                  <a:pt x="1052473" y="0"/>
                  <a:pt x="1045663" y="856"/>
                  <a:pt x="1038967" y="2567"/>
                </a:cubicBezTo>
                <a:cubicBezTo>
                  <a:pt x="1032347" y="4279"/>
                  <a:pt x="1026432" y="6883"/>
                  <a:pt x="1021222" y="10381"/>
                </a:cubicBezTo>
                <a:cubicBezTo>
                  <a:pt x="1016012" y="13878"/>
                  <a:pt x="1011811" y="18343"/>
                  <a:pt x="1008611" y="23775"/>
                </a:cubicBezTo>
                <a:cubicBezTo>
                  <a:pt x="1005410" y="29133"/>
                  <a:pt x="1003810" y="35458"/>
                  <a:pt x="1003810" y="42751"/>
                </a:cubicBezTo>
                <a:cubicBezTo>
                  <a:pt x="1003810" y="48704"/>
                  <a:pt x="1004810" y="53913"/>
                  <a:pt x="1006820" y="58378"/>
                </a:cubicBezTo>
                <a:cubicBezTo>
                  <a:pt x="1008906" y="62768"/>
                  <a:pt x="1011735" y="66712"/>
                  <a:pt x="1015307" y="70210"/>
                </a:cubicBezTo>
                <a:cubicBezTo>
                  <a:pt x="1018879" y="73707"/>
                  <a:pt x="1023079" y="76907"/>
                  <a:pt x="1027918" y="79809"/>
                </a:cubicBezTo>
                <a:cubicBezTo>
                  <a:pt x="1032756" y="82711"/>
                  <a:pt x="1037967" y="85576"/>
                  <a:pt x="1043548" y="88404"/>
                </a:cubicBezTo>
                <a:cubicBezTo>
                  <a:pt x="1048825" y="91083"/>
                  <a:pt x="1053740" y="93650"/>
                  <a:pt x="1058284" y="96106"/>
                </a:cubicBezTo>
                <a:cubicBezTo>
                  <a:pt x="1062894" y="98487"/>
                  <a:pt x="1066875" y="101017"/>
                  <a:pt x="1070218" y="103696"/>
                </a:cubicBezTo>
                <a:cubicBezTo>
                  <a:pt x="1073571" y="106300"/>
                  <a:pt x="1076181" y="109203"/>
                  <a:pt x="1078038" y="112402"/>
                </a:cubicBezTo>
                <a:cubicBezTo>
                  <a:pt x="1079972" y="115602"/>
                  <a:pt x="1080944" y="119360"/>
                  <a:pt x="1080944" y="123676"/>
                </a:cubicBezTo>
                <a:cubicBezTo>
                  <a:pt x="1080944" y="131713"/>
                  <a:pt x="1078076" y="137889"/>
                  <a:pt x="1072342" y="142206"/>
                </a:cubicBezTo>
                <a:cubicBezTo>
                  <a:pt x="1066685" y="146447"/>
                  <a:pt x="1058093" y="148568"/>
                  <a:pt x="1046558" y="148568"/>
                </a:cubicBezTo>
                <a:cubicBezTo>
                  <a:pt x="1043215" y="148568"/>
                  <a:pt x="1039567" y="148233"/>
                  <a:pt x="1035624" y="147563"/>
                </a:cubicBezTo>
                <a:cubicBezTo>
                  <a:pt x="1031680" y="146893"/>
                  <a:pt x="1027737" y="145963"/>
                  <a:pt x="1023793" y="144773"/>
                </a:cubicBezTo>
                <a:cubicBezTo>
                  <a:pt x="1019917" y="143508"/>
                  <a:pt x="1016202" y="141982"/>
                  <a:pt x="1012630" y="140196"/>
                </a:cubicBezTo>
                <a:cubicBezTo>
                  <a:pt x="1009125" y="138410"/>
                  <a:pt x="1006115" y="136401"/>
                  <a:pt x="1003581" y="134169"/>
                </a:cubicBezTo>
                <a:close/>
                <a:moveTo>
                  <a:pt x="944091" y="19645"/>
                </a:moveTo>
                <a:lnTo>
                  <a:pt x="990304" y="19645"/>
                </a:lnTo>
                <a:lnTo>
                  <a:pt x="990304" y="2679"/>
                </a:lnTo>
                <a:lnTo>
                  <a:pt x="879239" y="2679"/>
                </a:lnTo>
                <a:lnTo>
                  <a:pt x="879239" y="19645"/>
                </a:lnTo>
                <a:lnTo>
                  <a:pt x="925339" y="19645"/>
                </a:lnTo>
                <a:lnTo>
                  <a:pt x="925339" y="162744"/>
                </a:lnTo>
                <a:lnTo>
                  <a:pt x="944091" y="162744"/>
                </a:lnTo>
                <a:lnTo>
                  <a:pt x="944091" y="19645"/>
                </a:lnTo>
                <a:close/>
                <a:moveTo>
                  <a:pt x="853678" y="162744"/>
                </a:moveTo>
                <a:lnTo>
                  <a:pt x="830685" y="162744"/>
                </a:lnTo>
                <a:lnTo>
                  <a:pt x="748308" y="35161"/>
                </a:lnTo>
                <a:cubicBezTo>
                  <a:pt x="746224" y="31961"/>
                  <a:pt x="744513" y="28612"/>
                  <a:pt x="743174" y="25115"/>
                </a:cubicBezTo>
                <a:lnTo>
                  <a:pt x="742503" y="25115"/>
                </a:lnTo>
                <a:cubicBezTo>
                  <a:pt x="743099" y="28538"/>
                  <a:pt x="743397" y="35868"/>
                  <a:pt x="743397" y="47104"/>
                </a:cubicBezTo>
                <a:lnTo>
                  <a:pt x="743397" y="162744"/>
                </a:lnTo>
                <a:lnTo>
                  <a:pt x="724644" y="162744"/>
                </a:lnTo>
                <a:lnTo>
                  <a:pt x="724644" y="2679"/>
                </a:lnTo>
                <a:lnTo>
                  <a:pt x="748977" y="2679"/>
                </a:lnTo>
                <a:lnTo>
                  <a:pt x="829122" y="128253"/>
                </a:lnTo>
                <a:cubicBezTo>
                  <a:pt x="832471" y="133462"/>
                  <a:pt x="834628" y="137034"/>
                  <a:pt x="835596" y="138968"/>
                </a:cubicBezTo>
                <a:lnTo>
                  <a:pt x="836042" y="138968"/>
                </a:lnTo>
                <a:cubicBezTo>
                  <a:pt x="835298" y="134354"/>
                  <a:pt x="834926" y="126504"/>
                  <a:pt x="834926" y="115416"/>
                </a:cubicBezTo>
                <a:lnTo>
                  <a:pt x="834926" y="2679"/>
                </a:lnTo>
                <a:lnTo>
                  <a:pt x="853678" y="2679"/>
                </a:lnTo>
                <a:lnTo>
                  <a:pt x="853678" y="162744"/>
                </a:lnTo>
                <a:close/>
                <a:moveTo>
                  <a:pt x="609005" y="162744"/>
                </a:moveTo>
                <a:lnTo>
                  <a:pt x="693837" y="162744"/>
                </a:lnTo>
                <a:lnTo>
                  <a:pt x="693837" y="145778"/>
                </a:lnTo>
                <a:lnTo>
                  <a:pt x="627757" y="145778"/>
                </a:lnTo>
                <a:lnTo>
                  <a:pt x="627757" y="89743"/>
                </a:lnTo>
                <a:lnTo>
                  <a:pt x="685577" y="89743"/>
                </a:lnTo>
                <a:lnTo>
                  <a:pt x="685577" y="72889"/>
                </a:lnTo>
                <a:lnTo>
                  <a:pt x="627757" y="72889"/>
                </a:lnTo>
                <a:lnTo>
                  <a:pt x="627757" y="19645"/>
                </a:lnTo>
                <a:lnTo>
                  <a:pt x="690265" y="19645"/>
                </a:lnTo>
                <a:lnTo>
                  <a:pt x="690265" y="2679"/>
                </a:lnTo>
                <a:lnTo>
                  <a:pt x="609005" y="2679"/>
                </a:lnTo>
                <a:lnTo>
                  <a:pt x="609005" y="162744"/>
                </a:lnTo>
                <a:close/>
                <a:moveTo>
                  <a:pt x="583778" y="19645"/>
                </a:moveTo>
                <a:lnTo>
                  <a:pt x="537567" y="19645"/>
                </a:lnTo>
                <a:lnTo>
                  <a:pt x="537567" y="162744"/>
                </a:lnTo>
                <a:lnTo>
                  <a:pt x="518815" y="162744"/>
                </a:lnTo>
                <a:lnTo>
                  <a:pt x="518815" y="19645"/>
                </a:lnTo>
                <a:lnTo>
                  <a:pt x="472715" y="19645"/>
                </a:lnTo>
                <a:lnTo>
                  <a:pt x="472715" y="2679"/>
                </a:lnTo>
                <a:lnTo>
                  <a:pt x="583778" y="2679"/>
                </a:lnTo>
                <a:lnTo>
                  <a:pt x="583778" y="19645"/>
                </a:lnTo>
                <a:close/>
                <a:moveTo>
                  <a:pt x="424160" y="162744"/>
                </a:moveTo>
                <a:lnTo>
                  <a:pt x="447154" y="162744"/>
                </a:lnTo>
                <a:lnTo>
                  <a:pt x="447154" y="2679"/>
                </a:lnTo>
                <a:lnTo>
                  <a:pt x="428402" y="2679"/>
                </a:lnTo>
                <a:lnTo>
                  <a:pt x="428402" y="115416"/>
                </a:lnTo>
                <a:cubicBezTo>
                  <a:pt x="428402" y="126504"/>
                  <a:pt x="428774" y="134354"/>
                  <a:pt x="429518" y="138968"/>
                </a:cubicBezTo>
                <a:lnTo>
                  <a:pt x="429072" y="138968"/>
                </a:lnTo>
                <a:cubicBezTo>
                  <a:pt x="428104" y="137034"/>
                  <a:pt x="425946" y="133462"/>
                  <a:pt x="422597" y="128253"/>
                </a:cubicBezTo>
                <a:lnTo>
                  <a:pt x="342453" y="2679"/>
                </a:lnTo>
                <a:lnTo>
                  <a:pt x="318120" y="2679"/>
                </a:lnTo>
                <a:lnTo>
                  <a:pt x="318120" y="162744"/>
                </a:lnTo>
                <a:lnTo>
                  <a:pt x="336872" y="162744"/>
                </a:lnTo>
                <a:lnTo>
                  <a:pt x="336872" y="47104"/>
                </a:lnTo>
                <a:cubicBezTo>
                  <a:pt x="336872" y="35868"/>
                  <a:pt x="336575" y="28538"/>
                  <a:pt x="335980" y="25115"/>
                </a:cubicBezTo>
                <a:lnTo>
                  <a:pt x="336649" y="25115"/>
                </a:lnTo>
                <a:cubicBezTo>
                  <a:pt x="337989" y="28612"/>
                  <a:pt x="339700" y="31961"/>
                  <a:pt x="341783" y="35161"/>
                </a:cubicBezTo>
                <a:lnTo>
                  <a:pt x="424160" y="162744"/>
                </a:lnTo>
                <a:close/>
              </a:path>
            </a:pathLst>
          </a:custGeom>
          <a:solidFill>
            <a:schemeClr val="tx1">
              <a:alpha val="39999"/>
            </a:schemeClr>
          </a:solidFill>
          <a:ln w="9525">
            <a:noFill/>
          </a:ln>
        </p:spPr>
        <p:txBody>
          <a:bodyPr/>
          <a:p>
            <a:endParaRPr lang="zh-CN" altLang="en-US"/>
          </a:p>
        </p:txBody>
      </p:sp>
      <p:sp>
        <p:nvSpPr>
          <p:cNvPr id="2" name="标题 1"/>
          <p:cNvSpPr>
            <a:spLocks noGrp="1"/>
          </p:cNvSpPr>
          <p:nvPr>
            <p:ph type="title" hasCustomPrompt="1"/>
          </p:nvPr>
        </p:nvSpPr>
        <p:spPr>
          <a:xfrm>
            <a:off x="5781429" y="2343200"/>
            <a:ext cx="2160000" cy="1081088"/>
          </a:xfrm>
        </p:spPr>
        <p:txBody>
          <a:bodyPr wrap="square" anchor="b">
            <a:normAutofit/>
          </a:bodyPr>
          <a:lstStyle>
            <a:lvl1pPr algn="ctr">
              <a:defRPr sz="3225">
                <a:latin typeface="+mj-ea"/>
                <a:ea typeface="+mj-ea"/>
              </a:defRPr>
            </a:lvl1pPr>
          </a:lstStyle>
          <a:p>
            <a:pPr fontAlgn="auto"/>
            <a:r>
              <a:rPr lang="zh-CN" altLang="en-US" sz="3225" strike="noStrike" noProof="1" dirty="0"/>
              <a:t>标题</a:t>
            </a:r>
            <a:endParaRPr lang="zh-CN" altLang="en-US" strike="noStrike" noProof="1" dirty="0"/>
          </a:p>
        </p:txBody>
      </p:sp>
      <p:sp>
        <p:nvSpPr>
          <p:cNvPr id="7" name="日期占位符 3"/>
          <p:cNvSpPr>
            <a:spLocks noGrp="1"/>
          </p:cNvSpPr>
          <p:nvPr>
            <p:ph type="dt" sz="half" idx="10"/>
            <p:custDataLst>
              <p:tags r:id="rId5"/>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页脚占位符 4"/>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5"/>
          <p:cNvSpPr>
            <a:spLocks noGrp="1"/>
          </p:cNvSpPr>
          <p:nvPr>
            <p:ph type="sldNum" sz="quarter" idx="12"/>
            <p:custDataLst>
              <p:tags r:id="rId7"/>
            </p:custDataLst>
          </p:nvPr>
        </p:nvSpPr>
        <p:spPr>
          <a:xfrm>
            <a:off x="6564313"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10242" name="Ellipse 36_#color-2083&amp;10108"/>
          <p:cNvSpPr/>
          <p:nvPr>
            <p:custDataLst>
              <p:tags r:id="rId2"/>
            </p:custDataLst>
          </p:nvPr>
        </p:nvSpPr>
        <p:spPr>
          <a:xfrm>
            <a:off x="0" y="566738"/>
            <a:ext cx="4067175" cy="6291262"/>
          </a:xfrm>
          <a:custGeom>
            <a:avLst/>
            <a:gdLst/>
            <a:ahLst/>
            <a:cxnLst/>
            <a:pathLst>
              <a:path w="5422392" h="6291072">
                <a:moveTo>
                  <a:pt x="4425696" y="6291072"/>
                </a:moveTo>
                <a:lnTo>
                  <a:pt x="0" y="6291072"/>
                </a:lnTo>
                <a:lnTo>
                  <a:pt x="0" y="393192"/>
                </a:lnTo>
                <a:cubicBezTo>
                  <a:pt x="502920" y="137160"/>
                  <a:pt x="1069848" y="0"/>
                  <a:pt x="1673352" y="0"/>
                </a:cubicBezTo>
                <a:cubicBezTo>
                  <a:pt x="3739896" y="0"/>
                  <a:pt x="5422392" y="1673352"/>
                  <a:pt x="5422392" y="3749040"/>
                </a:cubicBezTo>
                <a:cubicBezTo>
                  <a:pt x="5422392" y="4727448"/>
                  <a:pt x="5047488" y="5614416"/>
                  <a:pt x="4425696" y="6291072"/>
                </a:cubicBezTo>
              </a:path>
            </a:pathLst>
          </a:custGeom>
          <a:solidFill>
            <a:schemeClr val="accent1"/>
          </a:solidFill>
          <a:ln w="9525">
            <a:noFill/>
          </a:ln>
        </p:spPr>
        <p:txBody>
          <a:bodyPr/>
          <a:p>
            <a:endParaRPr lang="zh-CN" altLang="en-US"/>
          </a:p>
        </p:txBody>
      </p:sp>
      <p:sp>
        <p:nvSpPr>
          <p:cNvPr id="10243" name="Ellipse 38_#color_#strokes-2083&amp;10111"/>
          <p:cNvSpPr/>
          <p:nvPr>
            <p:custDataLst>
              <p:tags r:id="rId3"/>
            </p:custDataLst>
          </p:nvPr>
        </p:nvSpPr>
        <p:spPr>
          <a:xfrm>
            <a:off x="8485188" y="1463675"/>
            <a:ext cx="658812" cy="1398588"/>
          </a:xfrm>
          <a:custGeom>
            <a:avLst/>
            <a:gdLst/>
            <a:ahLst/>
            <a:cxnLst/>
            <a:pathLst>
              <a:path w="877824" h="1399032">
                <a:moveTo>
                  <a:pt x="877824" y="18288"/>
                </a:moveTo>
                <a:lnTo>
                  <a:pt x="877824" y="1371600"/>
                </a:lnTo>
                <a:cubicBezTo>
                  <a:pt x="822960" y="1389888"/>
                  <a:pt x="758952" y="1399032"/>
                  <a:pt x="694944" y="1399032"/>
                </a:cubicBezTo>
                <a:cubicBezTo>
                  <a:pt x="310896" y="1399032"/>
                  <a:pt x="0" y="1088136"/>
                  <a:pt x="0" y="694944"/>
                </a:cubicBezTo>
                <a:cubicBezTo>
                  <a:pt x="0" y="310896"/>
                  <a:pt x="310896" y="0"/>
                  <a:pt x="694944" y="0"/>
                </a:cubicBezTo>
                <a:cubicBezTo>
                  <a:pt x="758952" y="0"/>
                  <a:pt x="822960" y="9144"/>
                  <a:pt x="877824" y="18288"/>
                </a:cubicBezTo>
              </a:path>
            </a:pathLst>
          </a:custGeom>
          <a:solidFill>
            <a:schemeClr val="accent1"/>
          </a:solidFill>
          <a:ln w="9525">
            <a:noFill/>
          </a:ln>
        </p:spPr>
        <p:txBody>
          <a:bodyPr/>
          <a:p>
            <a:endParaRPr lang="zh-CN" altLang="en-US"/>
          </a:p>
        </p:txBody>
      </p:sp>
      <p:sp>
        <p:nvSpPr>
          <p:cNvPr id="10244" name="Ellipse 39_#color_#strokes-2082&amp;9935"/>
          <p:cNvSpPr/>
          <p:nvPr>
            <p:custDataLst>
              <p:tags r:id="rId4"/>
            </p:custDataLst>
          </p:nvPr>
        </p:nvSpPr>
        <p:spPr>
          <a:xfrm>
            <a:off x="7599363" y="301625"/>
            <a:ext cx="396875" cy="530225"/>
          </a:xfrm>
          <a:prstGeom prst="ellipse">
            <a:avLst/>
          </a:prstGeom>
          <a:solidFill>
            <a:schemeClr val="tx2">
              <a:alpha val="42999"/>
            </a:schemeClr>
          </a:solidFill>
          <a:ln w="9525">
            <a:noFill/>
          </a:ln>
        </p:spPr>
        <p:txBody>
          <a:bodyPr/>
          <a:p>
            <a:endParaRPr lang="zh-CN" altLang="en-US"/>
          </a:p>
        </p:txBody>
      </p:sp>
      <p:sp>
        <p:nvSpPr>
          <p:cNvPr id="2" name="标题 1"/>
          <p:cNvSpPr>
            <a:spLocks noGrp="1"/>
          </p:cNvSpPr>
          <p:nvPr>
            <p:ph type="title" hasCustomPrompt="1"/>
          </p:nvPr>
        </p:nvSpPr>
        <p:spPr>
          <a:xfrm>
            <a:off x="4578314" y="1621409"/>
            <a:ext cx="3922776" cy="2789863"/>
          </a:xfrm>
        </p:spPr>
        <p:txBody>
          <a:bodyPr wrap="square" anchor="ctr" anchorCtr="0">
            <a:normAutofit/>
          </a:bodyPr>
          <a:lstStyle>
            <a:lvl1pPr algn="l">
              <a:defRPr sz="3600">
                <a:latin typeface="+mj-ea"/>
                <a:ea typeface="+mj-ea"/>
              </a:defRPr>
            </a:lvl1pPr>
          </a:lstStyle>
          <a:p>
            <a:pPr fontAlgn="auto"/>
            <a:r>
              <a:rPr lang="zh-CN" altLang="en-US" strike="noStrike" noProof="1" dirty="0"/>
              <a:t>编辑母版标题</a:t>
            </a:r>
            <a:endParaRPr lang="zh-CN" altLang="en-US" strike="noStrike" noProof="1" dirty="0"/>
          </a:p>
        </p:txBody>
      </p:sp>
      <p:sp>
        <p:nvSpPr>
          <p:cNvPr id="8" name="节编号 3"/>
          <p:cNvSpPr>
            <a:spLocks noGrp="1"/>
          </p:cNvSpPr>
          <p:nvPr>
            <p:ph type="body" sz="quarter" idx="13" hasCustomPrompt="1"/>
          </p:nvPr>
        </p:nvSpPr>
        <p:spPr>
          <a:xfrm>
            <a:off x="847889" y="665438"/>
            <a:ext cx="3302181" cy="4700971"/>
          </a:xfrm>
        </p:spPr>
        <p:txBody>
          <a:bodyPr wrap="square" anchor="ctr">
            <a:normAutofit/>
          </a:bodyPr>
          <a:lstStyle>
            <a:lvl1pPr marL="0" indent="0" algn="ctr">
              <a:buNone/>
              <a:defRPr sz="11475" b="1">
                <a:solidFill>
                  <a:srgbClr val="FFFFFF"/>
                </a:solidFill>
                <a:latin typeface="+mj-lt"/>
                <a:ea typeface="+mj-ea"/>
              </a:defRPr>
            </a:lvl1pPr>
          </a:lstStyle>
          <a:p>
            <a:pPr lvl="0" fontAlgn="auto"/>
            <a:r>
              <a:rPr lang="zh-CN" altLang="en-US" sz="11475" strike="noStrike" noProof="1" dirty="0"/>
              <a:t>编号</a:t>
            </a:r>
            <a:endParaRPr lang="zh-CN" altLang="en-US" strike="noStrike" noProof="1" dirty="0"/>
          </a:p>
        </p:txBody>
      </p:sp>
      <p:sp>
        <p:nvSpPr>
          <p:cNvPr id="4" name="日期占位符 4"/>
          <p:cNvSpPr>
            <a:spLocks noGrp="1"/>
          </p:cNvSpPr>
          <p:nvPr>
            <p:ph type="dt" sz="half" idx="10"/>
            <p:custDataLst>
              <p:tags r:id="rId5"/>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5"/>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6"/>
          <p:cNvSpPr>
            <a:spLocks noGrp="1"/>
          </p:cNvSpPr>
          <p:nvPr>
            <p:ph type="sldNum" sz="quarter" idx="12"/>
            <p:custDataLst>
              <p:tags r:id="rId7"/>
            </p:custDataLst>
          </p:nvPr>
        </p:nvSpPr>
        <p:spPr>
          <a:xfrm>
            <a:off x="6564313"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0" tIns="0" rIns="0" bIns="0" rtlCol="0" anchor="b">
            <a:normAutofit/>
          </a:bodyPr>
          <a:lstStyle>
            <a:lvl1pPr>
              <a:defRPr lang="zh-CN" altLang="en-US" dirty="0"/>
            </a:lvl1pPr>
          </a:lstStyle>
          <a:p>
            <a:pPr lvl="0" fontAlgn="auto"/>
            <a:r>
              <a:rPr lang="zh-CN" altLang="en-US" strike="noStrike" noProof="1" dirty="0"/>
              <a:t>单击此处编辑母版标题样式</a:t>
            </a:r>
            <a:endParaRPr strike="noStrike" noProof="1" dirty="0"/>
          </a:p>
        </p:txBody>
      </p:sp>
      <p:sp>
        <p:nvSpPr>
          <p:cNvPr id="3" name="内容占位符 2"/>
          <p:cNvSpPr>
            <a:spLocks noGrp="1"/>
          </p:cNvSpPr>
          <p:nvPr>
            <p:ph sz="half" idx="1" hasCustomPrompt="1"/>
          </p:nvPr>
        </p:nvSpPr>
        <p:spPr>
          <a:xfrm>
            <a:off x="521100" y="1364400"/>
            <a:ext cx="3886200" cy="48132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r>
              <a:rPr lang="en-US" altLang="zh-CN" strike="noStrike" noProof="1" dirty="0"/>
              <a:t> </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4" name="内容占位符 3"/>
          <p:cNvSpPr>
            <a:spLocks noGrp="1"/>
          </p:cNvSpPr>
          <p:nvPr>
            <p:ph sz="half" idx="2"/>
          </p:nvPr>
        </p:nvSpPr>
        <p:spPr>
          <a:xfrm>
            <a:off x="4734900" y="1364400"/>
            <a:ext cx="3886200" cy="48132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5" name="日期占位符 4"/>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dirty="0"/>
          </a:p>
        </p:txBody>
      </p:sp>
      <p:sp>
        <p:nvSpPr>
          <p:cNvPr id="7" name="灯片编号占位符 6"/>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21100" y="360000"/>
            <a:ext cx="8100000" cy="720000"/>
          </a:xfrm>
        </p:spPr>
        <p:txBody>
          <a:bodyPr vert="horz" wrap="square" lIns="0" tIns="0" rIns="0" bIns="0" rtlCol="0" anchor="b">
            <a:normAutofit/>
          </a:bodyPr>
          <a:lstStyle>
            <a:lvl1pPr>
              <a:defRPr lang="zh-CN" altLang="en-US" dirty="0">
                <a:latin typeface="+mj-ea"/>
                <a:ea typeface="+mj-ea"/>
                <a:cs typeface="+mj-ea"/>
              </a:defRPr>
            </a:lvl1pPr>
          </a:lstStyle>
          <a:p>
            <a:pPr lvl="0"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p:nvPr>
        </p:nvSpPr>
        <p:spPr>
          <a:xfrm>
            <a:off x="521100" y="1364400"/>
            <a:ext cx="3868340" cy="540000"/>
          </a:xfrm>
        </p:spPr>
        <p:txBody>
          <a:bodyPr wrap="square" anchor="b">
            <a:normAutofit/>
          </a:bodyPr>
          <a:lstStyle>
            <a:lvl1pPr marL="0" indent="0">
              <a:buNone/>
              <a:defRPr sz="1800" b="1">
                <a:latin typeface="+mn-ea"/>
                <a:ea typeface="+mn-ea"/>
                <a:cs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521100" y="2061275"/>
            <a:ext cx="3868340" cy="4128388"/>
          </a:xfrm>
        </p:spPr>
        <p:txBody>
          <a:bodyPr wrap="square">
            <a:normAutofit/>
          </a:bodyPr>
          <a:lstStyle>
            <a:lvl1pPr>
              <a:defRPr sz="165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z="1650"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5" name="文本占位符 4"/>
          <p:cNvSpPr>
            <a:spLocks noGrp="1"/>
          </p:cNvSpPr>
          <p:nvPr>
            <p:ph type="body" sz="quarter" idx="3"/>
          </p:nvPr>
        </p:nvSpPr>
        <p:spPr>
          <a:xfrm>
            <a:off x="4733709" y="1364400"/>
            <a:ext cx="3887391" cy="540000"/>
          </a:xfrm>
        </p:spPr>
        <p:txBody>
          <a:bodyPr wrap="square" anchor="b">
            <a:normAutofit/>
          </a:bodyPr>
          <a:lstStyle>
            <a:lvl1pPr marL="0" indent="0">
              <a:buNone/>
              <a:defRPr sz="1800" b="1">
                <a:latin typeface="+mn-ea"/>
                <a:ea typeface="+mn-ea"/>
                <a:cs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733709" y="2061275"/>
            <a:ext cx="3887391" cy="4128388"/>
          </a:xfrm>
        </p:spPr>
        <p:txBody>
          <a:bodyPr wrap="square">
            <a:normAutofit/>
          </a:bodyPr>
          <a:lstStyle>
            <a:lvl1pPr>
              <a:defRPr sz="165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z="1650"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7" name="日期占位符 6"/>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dirty="0"/>
          </a:p>
        </p:txBody>
      </p:sp>
      <p:sp>
        <p:nvSpPr>
          <p:cNvPr id="9" name="灯片编号占位符 8"/>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defRPr>
                <a:latin typeface="+mj-ea"/>
                <a:ea typeface="+mj-ea"/>
                <a:cs typeface="+mj-ea"/>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defRPr>
                <a:latin typeface="+mj-ea"/>
                <a:ea typeface="+mj-ea"/>
              </a:defRPr>
            </a:lvl1p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wrap="square">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4" name="日期占位符 3"/>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nvPr>
        </p:nvSpPr>
        <p:spPr>
          <a:xfrm>
            <a:off x="628650" y="360000"/>
            <a:ext cx="7886700" cy="58176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2" name="日期占位符 1"/>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nvPr>
        </p:nvSpPr>
        <p:spPr>
          <a:xfrm>
            <a:off x="521100" y="360000"/>
            <a:ext cx="8100000" cy="720000"/>
          </a:xfrm>
        </p:spPr>
        <p:txBody>
          <a:bodyPr vert="horz" wrap="square" lIns="0" tIns="0" rIns="0" bIns="0" rtlCol="0" anchor="b">
            <a:normAutofit/>
          </a:bodyPr>
          <a:lstStyle>
            <a:lvl1pPr>
              <a:defRPr lang="zh-CN" altLang="en-US" dirty="0">
                <a:latin typeface="+mj-ea"/>
                <a:ea typeface="+mj-ea"/>
                <a:cs typeface="+mj-ea"/>
              </a:defRPr>
            </a:lvl1pPr>
          </a:lstStyle>
          <a:p>
            <a:pPr lvl="0"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hasCustomPrompt="1"/>
          </p:nvPr>
        </p:nvSpPr>
        <p:spPr>
          <a:xfrm>
            <a:off x="521100" y="1296000"/>
            <a:ext cx="8100000" cy="576000"/>
          </a:xfrm>
        </p:spPr>
        <p:txBody>
          <a:bodyPr wrap="square" anchor="t">
            <a:normAutofit/>
          </a:bodyPr>
          <a:lstStyle>
            <a:lvl1pPr marL="0" indent="0">
              <a:buNone/>
              <a:defRPr sz="1800" b="0">
                <a:latin typeface="+mn-ea"/>
                <a:ea typeface="+mn-ea"/>
                <a:cs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fontAlgn="auto"/>
            <a:r>
              <a:rPr lang="zh-CN" altLang="en-US" strike="noStrike" noProof="1" dirty="0"/>
              <a:t>单击此处编辑副标题</a:t>
            </a:r>
            <a:endParaRPr lang="zh-CN" altLang="en-US" strike="noStrike" noProof="1" dirty="0"/>
          </a:p>
        </p:txBody>
      </p:sp>
      <p:sp>
        <p:nvSpPr>
          <p:cNvPr id="4" name="日期占位符 3"/>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1266" name="Ellipse 36-2083&amp;10120"/>
          <p:cNvSpPr/>
          <p:nvPr>
            <p:custDataLst>
              <p:tags r:id="rId2"/>
            </p:custDataLst>
          </p:nvPr>
        </p:nvSpPr>
        <p:spPr>
          <a:xfrm>
            <a:off x="0" y="2679700"/>
            <a:ext cx="3792538" cy="4178300"/>
          </a:xfrm>
          <a:custGeom>
            <a:avLst/>
            <a:gdLst/>
            <a:ahLst/>
            <a:cxnLst/>
            <a:pathLst>
              <a:path w="5056632" h="4178808">
                <a:moveTo>
                  <a:pt x="4837176" y="4178808"/>
                </a:moveTo>
                <a:lnTo>
                  <a:pt x="0" y="4178808"/>
                </a:lnTo>
                <a:lnTo>
                  <a:pt x="0" y="758952"/>
                </a:lnTo>
                <a:cubicBezTo>
                  <a:pt x="539496" y="283464"/>
                  <a:pt x="1243584" y="0"/>
                  <a:pt x="2011680" y="0"/>
                </a:cubicBezTo>
                <a:cubicBezTo>
                  <a:pt x="3694176" y="0"/>
                  <a:pt x="5056632" y="1362456"/>
                  <a:pt x="5056632" y="3044952"/>
                </a:cubicBezTo>
                <a:cubicBezTo>
                  <a:pt x="5056632" y="3447288"/>
                  <a:pt x="4974336" y="3831336"/>
                  <a:pt x="4837176" y="4178808"/>
                </a:cubicBezTo>
              </a:path>
            </a:pathLst>
          </a:custGeom>
          <a:solidFill>
            <a:schemeClr val="tx2">
              <a:alpha val="4999"/>
            </a:schemeClr>
          </a:solidFill>
          <a:ln w="9525">
            <a:noFill/>
          </a:ln>
        </p:spPr>
        <p:txBody>
          <a:bodyPr/>
          <a:p>
            <a:endParaRPr lang="zh-CN" altLang="en-US"/>
          </a:p>
        </p:txBody>
      </p:sp>
      <p:sp>
        <p:nvSpPr>
          <p:cNvPr id="11267" name="Ellipse 38_#color_#strokes-2082&amp;9949"/>
          <p:cNvSpPr/>
          <p:nvPr>
            <p:custDataLst>
              <p:tags r:id="rId3"/>
            </p:custDataLst>
          </p:nvPr>
        </p:nvSpPr>
        <p:spPr>
          <a:xfrm>
            <a:off x="7153275" y="1152525"/>
            <a:ext cx="973138" cy="1298575"/>
          </a:xfrm>
          <a:prstGeom prst="ellipse">
            <a:avLst/>
          </a:prstGeom>
          <a:solidFill>
            <a:schemeClr val="tx2">
              <a:alpha val="42999"/>
            </a:schemeClr>
          </a:solidFill>
          <a:ln w="9525">
            <a:noFill/>
          </a:ln>
        </p:spPr>
        <p:txBody>
          <a:bodyPr/>
          <a:p>
            <a:endParaRPr lang="zh-CN" altLang="en-US"/>
          </a:p>
        </p:txBody>
      </p:sp>
      <p:sp>
        <p:nvSpPr>
          <p:cNvPr id="11268" name="Ellipse 37 (Stroke)_#color-2083&amp;10123"/>
          <p:cNvSpPr/>
          <p:nvPr>
            <p:custDataLst>
              <p:tags r:id="rId4"/>
            </p:custDataLst>
          </p:nvPr>
        </p:nvSpPr>
        <p:spPr>
          <a:xfrm>
            <a:off x="0" y="0"/>
            <a:ext cx="1776413" cy="3409950"/>
          </a:xfrm>
          <a:custGeom>
            <a:avLst/>
            <a:gdLst/>
            <a:ahLst/>
            <a:cxnLst/>
            <a:pathLst>
              <a:path w="2368296" h="3410712">
                <a:moveTo>
                  <a:pt x="0" y="2834640"/>
                </a:moveTo>
                <a:cubicBezTo>
                  <a:pt x="54864" y="2834640"/>
                  <a:pt x="109728" y="2834640"/>
                  <a:pt x="164592" y="2834640"/>
                </a:cubicBezTo>
                <a:cubicBezTo>
                  <a:pt x="1069848" y="2834640"/>
                  <a:pt x="1801368" y="2112264"/>
                  <a:pt x="1801368" y="1207008"/>
                </a:cubicBezTo>
                <a:cubicBezTo>
                  <a:pt x="1801368" y="731520"/>
                  <a:pt x="1591056" y="301752"/>
                  <a:pt x="1261872" y="0"/>
                </a:cubicBezTo>
                <a:lnTo>
                  <a:pt x="2011680" y="0"/>
                </a:lnTo>
                <a:cubicBezTo>
                  <a:pt x="2240280" y="347472"/>
                  <a:pt x="2368296" y="758952"/>
                  <a:pt x="2368296" y="1207008"/>
                </a:cubicBezTo>
                <a:cubicBezTo>
                  <a:pt x="2368296" y="2423160"/>
                  <a:pt x="1380744" y="3410712"/>
                  <a:pt x="164592" y="3410712"/>
                </a:cubicBezTo>
                <a:cubicBezTo>
                  <a:pt x="109728" y="3410712"/>
                  <a:pt x="54864" y="3410712"/>
                  <a:pt x="0" y="3401568"/>
                </a:cubicBezTo>
                <a:lnTo>
                  <a:pt x="0" y="2834640"/>
                </a:lnTo>
              </a:path>
            </a:pathLst>
          </a:custGeom>
          <a:solidFill>
            <a:schemeClr val="accent1"/>
          </a:solidFill>
          <a:ln w="9525">
            <a:noFill/>
          </a:ln>
        </p:spPr>
        <p:txBody>
          <a:bodyPr/>
          <a:p>
            <a:endParaRPr lang="zh-CN" altLang="en-US"/>
          </a:p>
        </p:txBody>
      </p:sp>
      <p:sp>
        <p:nvSpPr>
          <p:cNvPr id="11269" name="Ellipse 40_#color_#strokes-2082&amp;9950"/>
          <p:cNvSpPr/>
          <p:nvPr>
            <p:custDataLst>
              <p:tags r:id="rId5"/>
            </p:custDataLst>
          </p:nvPr>
        </p:nvSpPr>
        <p:spPr>
          <a:xfrm>
            <a:off x="8174038" y="3429000"/>
            <a:ext cx="398462" cy="530225"/>
          </a:xfrm>
          <a:prstGeom prst="ellipse">
            <a:avLst/>
          </a:prstGeom>
          <a:solidFill>
            <a:schemeClr val="accent1"/>
          </a:solidFill>
          <a:ln w="9525">
            <a:noFill/>
          </a:ln>
        </p:spPr>
        <p:txBody>
          <a:bodyPr/>
          <a:p>
            <a:endParaRPr lang="zh-CN" altLang="en-US"/>
          </a:p>
        </p:txBody>
      </p:sp>
      <p:sp>
        <p:nvSpPr>
          <p:cNvPr id="2" name="标题 1"/>
          <p:cNvSpPr>
            <a:spLocks noGrp="1"/>
          </p:cNvSpPr>
          <p:nvPr>
            <p:ph type="ctrTitle" hasCustomPrompt="1"/>
          </p:nvPr>
        </p:nvSpPr>
        <p:spPr>
          <a:xfrm>
            <a:off x="1381125" y="555752"/>
            <a:ext cx="7572375" cy="3249648"/>
          </a:xfrm>
        </p:spPr>
        <p:txBody>
          <a:bodyPr wrap="square" anchor="b">
            <a:normAutofit/>
          </a:bodyPr>
          <a:lstStyle>
            <a:lvl1pPr algn="l">
              <a:lnSpc>
                <a:spcPct val="100000"/>
              </a:lnSpc>
              <a:defRPr sz="6750">
                <a:latin typeface="+mj-ea"/>
                <a:ea typeface="+mj-ea"/>
                <a:cs typeface="+mj-ea"/>
              </a:defRPr>
            </a:lvl1pPr>
          </a:lstStyle>
          <a:p>
            <a:pPr fontAlgn="auto"/>
            <a:r>
              <a:rPr lang="zh-CN" altLang="en-US" sz="6750" strike="noStrike" noProof="1" dirty="0"/>
              <a:t>编辑母版标题</a:t>
            </a:r>
            <a:endParaRPr lang="zh-CN" altLang="en-US" strike="noStrike" noProof="1" dirty="0"/>
          </a:p>
        </p:txBody>
      </p:sp>
      <p:sp>
        <p:nvSpPr>
          <p:cNvPr id="24" name="署名占位符 10"/>
          <p:cNvSpPr>
            <a:spLocks noGrp="1"/>
          </p:cNvSpPr>
          <p:nvPr>
            <p:ph type="body" sz="quarter" idx="17" hasCustomPrompt="1"/>
          </p:nvPr>
        </p:nvSpPr>
        <p:spPr>
          <a:xfrm>
            <a:off x="1381125" y="4217290"/>
            <a:ext cx="7572375" cy="1931921"/>
          </a:xfrm>
        </p:spPr>
        <p:txBody>
          <a:bodyPr wrap="square" anchor="t">
            <a:normAutofit/>
          </a:bodyPr>
          <a:lstStyle>
            <a:lvl1pPr marL="0" indent="0" algn="l">
              <a:lnSpc>
                <a:spcPct val="100000"/>
              </a:lnSpc>
              <a:buNone/>
              <a:defRPr sz="1800">
                <a:latin typeface="+mn-ea"/>
                <a:ea typeface="+mn-ea"/>
                <a:cs typeface="+mn-ea"/>
              </a:defRPr>
            </a:lvl1pPr>
          </a:lstStyle>
          <a:p>
            <a:pPr lvl="0" fontAlgn="auto"/>
            <a:r>
              <a:rPr lang="zh-CN" altLang="en-US" strike="noStrike" noProof="1" dirty="0"/>
              <a:t>署名</a:t>
            </a:r>
            <a:endParaRPr lang="zh-CN" altLang="en-US" strike="noStrike" noProof="1" dirty="0"/>
          </a:p>
        </p:txBody>
      </p:sp>
      <p:sp>
        <p:nvSpPr>
          <p:cNvPr id="4" name="日期占位符 3"/>
          <p:cNvSpPr>
            <a:spLocks noGrp="1"/>
          </p:cNvSpPr>
          <p:nvPr>
            <p:ph type="dt" sz="half" idx="10"/>
            <p:custDataLst>
              <p:tags r:id="rId6"/>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2290" name="Ellipse 36-2083&amp;10099"/>
          <p:cNvSpPr/>
          <p:nvPr userDrawn="1">
            <p:custDataLst>
              <p:tags r:id="rId2"/>
            </p:custDataLst>
          </p:nvPr>
        </p:nvSpPr>
        <p:spPr>
          <a:xfrm>
            <a:off x="0" y="2640013"/>
            <a:ext cx="3895725" cy="3360737"/>
          </a:xfrm>
          <a:custGeom>
            <a:avLst/>
            <a:gdLst/>
            <a:ahLst/>
            <a:cxnLst/>
            <a:pathLst>
              <a:path w="5193792" h="4480560">
                <a:moveTo>
                  <a:pt x="4828032" y="4480560"/>
                </a:moveTo>
                <a:lnTo>
                  <a:pt x="0" y="4480560"/>
                </a:lnTo>
                <a:lnTo>
                  <a:pt x="0" y="896112"/>
                </a:lnTo>
                <a:cubicBezTo>
                  <a:pt x="548640" y="338328"/>
                  <a:pt x="1307592" y="0"/>
                  <a:pt x="2148840" y="0"/>
                </a:cubicBezTo>
                <a:cubicBezTo>
                  <a:pt x="3831336" y="0"/>
                  <a:pt x="5193792" y="1362456"/>
                  <a:pt x="5193792" y="3044952"/>
                </a:cubicBezTo>
                <a:cubicBezTo>
                  <a:pt x="5193792" y="3566160"/>
                  <a:pt x="5065776" y="4050792"/>
                  <a:pt x="4828032" y="4480560"/>
                </a:cubicBezTo>
              </a:path>
            </a:pathLst>
          </a:custGeom>
          <a:solidFill>
            <a:schemeClr val="tx2">
              <a:alpha val="4999"/>
            </a:schemeClr>
          </a:solidFill>
          <a:ln w="9525">
            <a:noFill/>
          </a:ln>
        </p:spPr>
        <p:txBody>
          <a:bodyPr/>
          <a:p>
            <a:endParaRPr lang="zh-CN" altLang="en-US"/>
          </a:p>
        </p:txBody>
      </p:sp>
      <p:sp>
        <p:nvSpPr>
          <p:cNvPr id="12291" name="Ellipse 37 (Stroke)_#color-2083&amp;10102"/>
          <p:cNvSpPr/>
          <p:nvPr userDrawn="1">
            <p:custDataLst>
              <p:tags r:id="rId3"/>
            </p:custDataLst>
          </p:nvPr>
        </p:nvSpPr>
        <p:spPr>
          <a:xfrm>
            <a:off x="0" y="857250"/>
            <a:ext cx="1879600" cy="2332038"/>
          </a:xfrm>
          <a:custGeom>
            <a:avLst/>
            <a:gdLst/>
            <a:ahLst/>
            <a:cxnLst/>
            <a:pathLst>
              <a:path w="2505456" h="3108960">
                <a:moveTo>
                  <a:pt x="0" y="2505456"/>
                </a:moveTo>
                <a:cubicBezTo>
                  <a:pt x="100584" y="2523744"/>
                  <a:pt x="201168" y="2532888"/>
                  <a:pt x="301752" y="2532888"/>
                </a:cubicBezTo>
                <a:cubicBezTo>
                  <a:pt x="1207008" y="2532888"/>
                  <a:pt x="1938528" y="1801368"/>
                  <a:pt x="1938528" y="905256"/>
                </a:cubicBezTo>
                <a:cubicBezTo>
                  <a:pt x="1938528" y="566928"/>
                  <a:pt x="1837944" y="256032"/>
                  <a:pt x="1664208" y="0"/>
                </a:cubicBezTo>
                <a:lnTo>
                  <a:pt x="2313432" y="0"/>
                </a:lnTo>
                <a:cubicBezTo>
                  <a:pt x="2441448" y="274320"/>
                  <a:pt x="2505456" y="576072"/>
                  <a:pt x="2505456" y="905256"/>
                </a:cubicBezTo>
                <a:cubicBezTo>
                  <a:pt x="2505456" y="2121408"/>
                  <a:pt x="1517904" y="3108960"/>
                  <a:pt x="301752" y="3108960"/>
                </a:cubicBezTo>
                <a:cubicBezTo>
                  <a:pt x="201168" y="3108960"/>
                  <a:pt x="100584" y="3099816"/>
                  <a:pt x="0" y="3081528"/>
                </a:cubicBezTo>
                <a:lnTo>
                  <a:pt x="0" y="2505456"/>
                </a:lnTo>
              </a:path>
            </a:pathLst>
          </a:custGeom>
          <a:solidFill>
            <a:schemeClr val="accent1"/>
          </a:solidFill>
          <a:ln w="9525">
            <a:noFill/>
          </a:ln>
        </p:spPr>
        <p:txBody>
          <a:bodyPr/>
          <a:p>
            <a:endParaRPr lang="zh-CN" altLang="en-US"/>
          </a:p>
        </p:txBody>
      </p:sp>
      <p:sp>
        <p:nvSpPr>
          <p:cNvPr id="12292" name="Ellipse 38_#color-2082&amp;9905"/>
          <p:cNvSpPr/>
          <p:nvPr userDrawn="1">
            <p:custDataLst>
              <p:tags r:id="rId4"/>
            </p:custDataLst>
          </p:nvPr>
        </p:nvSpPr>
        <p:spPr>
          <a:xfrm>
            <a:off x="7097713" y="4141788"/>
            <a:ext cx="1208087" cy="1208087"/>
          </a:xfrm>
          <a:prstGeom prst="ellipse">
            <a:avLst/>
          </a:prstGeom>
          <a:solidFill>
            <a:schemeClr val="accent1"/>
          </a:solidFill>
          <a:ln w="9525">
            <a:noFill/>
          </a:ln>
        </p:spPr>
        <p:txBody>
          <a:bodyPr/>
          <a:p>
            <a:endParaRPr lang="zh-CN" altLang="en-US"/>
          </a:p>
        </p:txBody>
      </p:sp>
      <p:sp>
        <p:nvSpPr>
          <p:cNvPr id="12293" name="Ellipse 39-2082&amp;9906"/>
          <p:cNvSpPr/>
          <p:nvPr userDrawn="1">
            <p:custDataLst>
              <p:tags r:id="rId5"/>
            </p:custDataLst>
          </p:nvPr>
        </p:nvSpPr>
        <p:spPr>
          <a:xfrm>
            <a:off x="8504238" y="3570288"/>
            <a:ext cx="396875" cy="398462"/>
          </a:xfrm>
          <a:prstGeom prst="ellipse">
            <a:avLst/>
          </a:prstGeom>
          <a:solidFill>
            <a:schemeClr val="tx2">
              <a:alpha val="42999"/>
            </a:schemeClr>
          </a:solidFill>
          <a:ln w="9525">
            <a:noFill/>
          </a:ln>
        </p:spPr>
        <p:txBody>
          <a:bodyPr/>
          <a:p>
            <a:endParaRPr lang="zh-CN" altLang="en-US"/>
          </a:p>
        </p:txBody>
      </p:sp>
      <p:sp>
        <p:nvSpPr>
          <p:cNvPr id="2" name="标题 1"/>
          <p:cNvSpPr>
            <a:spLocks noGrp="1"/>
          </p:cNvSpPr>
          <p:nvPr>
            <p:ph type="ctrTitle"/>
          </p:nvPr>
        </p:nvSpPr>
        <p:spPr>
          <a:xfrm>
            <a:off x="1403032" y="2254091"/>
            <a:ext cx="7100888" cy="1971676"/>
          </a:xfrm>
        </p:spPr>
        <p:txBody>
          <a:bodyPr wrap="square" anchor="t">
            <a:normAutofit/>
          </a:bodyPr>
          <a:lstStyle>
            <a:lvl1pPr algn="l">
              <a:lnSpc>
                <a:spcPct val="100000"/>
              </a:lnSpc>
              <a:defRPr sz="7000">
                <a:latin typeface="+mj-ea"/>
                <a:ea typeface="+mj-ea"/>
              </a:defRPr>
            </a:lvl1pPr>
          </a:lstStyle>
          <a:p>
            <a:pPr fontAlgn="auto"/>
            <a:r>
              <a:rPr lang="zh-CN" altLang="en-US" strike="noStrike" noProof="1" dirty="0"/>
              <a:t>单击此处编辑母版标题样式</a:t>
            </a:r>
            <a:endParaRPr lang="zh-CN" altLang="en-US" strike="noStrike" noProof="1" dirty="0"/>
          </a:p>
        </p:txBody>
      </p:sp>
      <p:sp>
        <p:nvSpPr>
          <p:cNvPr id="24" name="署名占位符 10"/>
          <p:cNvSpPr>
            <a:spLocks noGrp="1"/>
          </p:cNvSpPr>
          <p:nvPr>
            <p:ph type="body" sz="quarter" idx="17" hasCustomPrompt="1"/>
          </p:nvPr>
        </p:nvSpPr>
        <p:spPr>
          <a:xfrm>
            <a:off x="1403032" y="4449845"/>
            <a:ext cx="5619274" cy="883202"/>
          </a:xfrm>
        </p:spPr>
        <p:txBody>
          <a:bodyPr wrap="square" anchor="t">
            <a:normAutofit/>
          </a:bodyPr>
          <a:lstStyle>
            <a:lvl1pPr marL="0" indent="0" algn="l">
              <a:lnSpc>
                <a:spcPct val="100000"/>
              </a:lnSpc>
              <a:buNone/>
              <a:defRPr sz="2400"/>
            </a:lvl1pPr>
          </a:lstStyle>
          <a:p>
            <a:pPr lvl="0" fontAlgn="auto"/>
            <a:r>
              <a:rPr lang="zh-CN" altLang="en-US" strike="noStrike" noProof="1" dirty="0"/>
              <a:t>署名</a:t>
            </a:r>
            <a:endParaRPr lang="zh-CN" altLang="en-US" strike="noStrike" noProof="1" dirty="0"/>
          </a:p>
        </p:txBody>
      </p:sp>
      <p:sp>
        <p:nvSpPr>
          <p:cNvPr id="4" name="日期占位符 3"/>
          <p:cNvSpPr>
            <a:spLocks noGrp="1"/>
          </p:cNvSpPr>
          <p:nvPr>
            <p:ph type="dt" sz="half" idx="10"/>
            <p:custDataLst>
              <p:tags r:id="rId6"/>
            </p:custDataLst>
          </p:nvPr>
        </p:nvSpPr>
        <p:spPr>
          <a:xfrm>
            <a:off x="520700" y="5624513"/>
            <a:ext cx="2057400" cy="274638"/>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28950" y="5624513"/>
            <a:ext cx="3086100" cy="274638"/>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6" name="灯片编号占位符 5"/>
          <p:cNvSpPr>
            <a:spLocks noGrp="1"/>
          </p:cNvSpPr>
          <p:nvPr>
            <p:ph type="sldNum" sz="quarter" idx="12"/>
            <p:custDataLst>
              <p:tags r:id="rId8"/>
            </p:custDataLst>
          </p:nvPr>
        </p:nvSpPr>
        <p:spPr>
          <a:xfrm>
            <a:off x="6457950" y="5624513"/>
            <a:ext cx="2057400" cy="274638"/>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defRPr>
                <a:latin typeface="+mj-ea"/>
                <a:ea typeface="+mj-ea"/>
              </a:defRPr>
            </a:lvl1p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wrap="square">
            <a:normAutofit/>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4" name="日期占位符 3"/>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Ellipse 36-2082&amp;9912"/>
          <p:cNvSpPr/>
          <p:nvPr userDrawn="1">
            <p:custDataLst>
              <p:tags r:id="rId2"/>
            </p:custDataLst>
          </p:nvPr>
        </p:nvSpPr>
        <p:spPr>
          <a:xfrm>
            <a:off x="5232400" y="1611313"/>
            <a:ext cx="3257550" cy="3257550"/>
          </a:xfrm>
          <a:prstGeom prst="ellipse">
            <a:avLst/>
          </a:prstGeom>
          <a:solidFill>
            <a:schemeClr val="tx2">
              <a:alpha val="5000"/>
            </a:schemeClr>
          </a:solidFill>
        </p:spPr>
        <p:txBody>
          <a:bodyPr/>
          <a:lstStyle/>
          <a:p>
            <a:pPr fontAlgn="base"/>
            <a:endParaRPr lang="zh-CN" altLang="en-US" sz="1350" strike="noStrike" noProof="1" dirty="0"/>
          </a:p>
        </p:txBody>
      </p:sp>
      <p:sp>
        <p:nvSpPr>
          <p:cNvPr id="13315" name="Ellipse 37 (Stroke)_#color-2083&amp;10105"/>
          <p:cNvSpPr/>
          <p:nvPr userDrawn="1">
            <p:custDataLst>
              <p:tags r:id="rId3"/>
            </p:custDataLst>
          </p:nvPr>
        </p:nvSpPr>
        <p:spPr>
          <a:xfrm>
            <a:off x="5370513" y="857250"/>
            <a:ext cx="2982912" cy="1693863"/>
          </a:xfrm>
          <a:custGeom>
            <a:avLst/>
            <a:gdLst/>
            <a:ahLst/>
            <a:cxnLst/>
            <a:pathLst>
              <a:path w="3977640" h="2258568">
                <a:moveTo>
                  <a:pt x="594360" y="0"/>
                </a:moveTo>
                <a:cubicBezTo>
                  <a:pt x="576072" y="82296"/>
                  <a:pt x="576072" y="173736"/>
                  <a:pt x="576072" y="265176"/>
                </a:cubicBezTo>
                <a:cubicBezTo>
                  <a:pt x="576072" y="1051560"/>
                  <a:pt x="1207008" y="1682496"/>
                  <a:pt x="1984248" y="1682496"/>
                </a:cubicBezTo>
                <a:cubicBezTo>
                  <a:pt x="2770632" y="1682496"/>
                  <a:pt x="3401568" y="1051560"/>
                  <a:pt x="3401568" y="265176"/>
                </a:cubicBezTo>
                <a:cubicBezTo>
                  <a:pt x="3401568" y="173736"/>
                  <a:pt x="3392424" y="82296"/>
                  <a:pt x="3374136" y="0"/>
                </a:cubicBezTo>
                <a:lnTo>
                  <a:pt x="3959352" y="0"/>
                </a:lnTo>
                <a:cubicBezTo>
                  <a:pt x="3968496" y="91440"/>
                  <a:pt x="3977640" y="173736"/>
                  <a:pt x="3977640" y="265176"/>
                </a:cubicBezTo>
                <a:cubicBezTo>
                  <a:pt x="3977640" y="1362456"/>
                  <a:pt x="3081528" y="2258568"/>
                  <a:pt x="1984248" y="2258568"/>
                </a:cubicBezTo>
                <a:cubicBezTo>
                  <a:pt x="886968" y="2258568"/>
                  <a:pt x="0" y="1362456"/>
                  <a:pt x="0" y="265176"/>
                </a:cubicBezTo>
                <a:cubicBezTo>
                  <a:pt x="0" y="173736"/>
                  <a:pt x="9144" y="91440"/>
                  <a:pt x="18288" y="0"/>
                </a:cubicBezTo>
                <a:lnTo>
                  <a:pt x="594360" y="0"/>
                </a:lnTo>
              </a:path>
            </a:pathLst>
          </a:custGeom>
          <a:solidFill>
            <a:schemeClr val="accent1"/>
          </a:solidFill>
          <a:ln w="9525">
            <a:noFill/>
          </a:ln>
        </p:spPr>
        <p:txBody>
          <a:bodyPr/>
          <a:p>
            <a:endParaRPr lang="zh-CN" altLang="en-US"/>
          </a:p>
        </p:txBody>
      </p:sp>
      <p:sp>
        <p:nvSpPr>
          <p:cNvPr id="11" name="图形 6"/>
          <p:cNvSpPr/>
          <p:nvPr userDrawn="1">
            <p:custDataLst>
              <p:tags r:id="rId4"/>
            </p:custDataLst>
          </p:nvPr>
        </p:nvSpPr>
        <p:spPr>
          <a:xfrm>
            <a:off x="6257925" y="3560763"/>
            <a:ext cx="1208088" cy="182563"/>
          </a:xfrm>
          <a:custGeom>
            <a:avLst/>
            <a:gdLst>
              <a:gd name="connsiteX0" fmla="*/ 75233 w 1100583"/>
              <a:gd name="connsiteY0" fmla="*/ 165422 h 165421"/>
              <a:gd name="connsiteX1" fmla="*/ 119435 w 1100583"/>
              <a:gd name="connsiteY1" fmla="*/ 156047 h 165421"/>
              <a:gd name="connsiteX2" fmla="*/ 119435 w 1100583"/>
              <a:gd name="connsiteY2" fmla="*/ 137852 h 165421"/>
              <a:gd name="connsiteX3" fmla="*/ 77688 w 1100583"/>
              <a:gd name="connsiteY3" fmla="*/ 148568 h 165421"/>
              <a:gd name="connsiteX4" fmla="*/ 35607 w 1100583"/>
              <a:gd name="connsiteY4" fmla="*/ 131266 h 165421"/>
              <a:gd name="connsiteX5" fmla="*/ 19645 w 1100583"/>
              <a:gd name="connsiteY5" fmla="*/ 84609 h 165421"/>
              <a:gd name="connsiteX6" fmla="*/ 36723 w 1100583"/>
              <a:gd name="connsiteY6" fmla="*/ 35384 h 165421"/>
              <a:gd name="connsiteX7" fmla="*/ 81483 w 1100583"/>
              <a:gd name="connsiteY7" fmla="*/ 16966 h 165421"/>
              <a:gd name="connsiteX8" fmla="*/ 119435 w 1100583"/>
              <a:gd name="connsiteY8" fmla="*/ 26566 h 165421"/>
              <a:gd name="connsiteX9" fmla="*/ 119435 w 1100583"/>
              <a:gd name="connsiteY9" fmla="*/ 6586 h 165421"/>
              <a:gd name="connsiteX10" fmla="*/ 81707 w 1100583"/>
              <a:gd name="connsiteY10" fmla="*/ 0 h 165421"/>
              <a:gd name="connsiteX11" fmla="*/ 23106 w 1100583"/>
              <a:gd name="connsiteY11" fmla="*/ 23664 h 165421"/>
              <a:gd name="connsiteX12" fmla="*/ 0 w 1100583"/>
              <a:gd name="connsiteY12" fmla="*/ 85725 h 165421"/>
              <a:gd name="connsiteX13" fmla="*/ 20538 w 1100583"/>
              <a:gd name="connsiteY13" fmla="*/ 143434 h 165421"/>
              <a:gd name="connsiteX14" fmla="*/ 75233 w 1100583"/>
              <a:gd name="connsiteY14" fmla="*/ 165422 h 165421"/>
              <a:gd name="connsiteX15" fmla="*/ 210294 w 1100583"/>
              <a:gd name="connsiteY15" fmla="*/ 165422 h 165421"/>
              <a:gd name="connsiteX16" fmla="*/ 155712 w 1100583"/>
              <a:gd name="connsiteY16" fmla="*/ 142987 h 165421"/>
              <a:gd name="connsiteX17" fmla="*/ 135284 w 1100583"/>
              <a:gd name="connsiteY17" fmla="*/ 84609 h 165421"/>
              <a:gd name="connsiteX18" fmla="*/ 156158 w 1100583"/>
              <a:gd name="connsiteY18" fmla="*/ 22994 h 165421"/>
              <a:gd name="connsiteX19" fmla="*/ 212973 w 1100583"/>
              <a:gd name="connsiteY19" fmla="*/ 0 h 165421"/>
              <a:gd name="connsiteX20" fmla="*/ 266328 w 1100583"/>
              <a:gd name="connsiteY20" fmla="*/ 22324 h 165421"/>
              <a:gd name="connsiteX21" fmla="*/ 286643 w 1100583"/>
              <a:gd name="connsiteY21" fmla="*/ 80702 h 165421"/>
              <a:gd name="connsiteX22" fmla="*/ 265882 w 1100583"/>
              <a:gd name="connsiteY22" fmla="*/ 142652 h 165421"/>
              <a:gd name="connsiteX23" fmla="*/ 210294 w 1100583"/>
              <a:gd name="connsiteY23" fmla="*/ 165422 h 165421"/>
              <a:gd name="connsiteX24" fmla="*/ 211634 w 1100583"/>
              <a:gd name="connsiteY24" fmla="*/ 16966 h 165421"/>
              <a:gd name="connsiteX25" fmla="*/ 170669 w 1100583"/>
              <a:gd name="connsiteY25" fmla="*/ 35161 h 165421"/>
              <a:gd name="connsiteX26" fmla="*/ 154931 w 1100583"/>
              <a:gd name="connsiteY26" fmla="*/ 82934 h 165421"/>
              <a:gd name="connsiteX27" fmla="*/ 170222 w 1100583"/>
              <a:gd name="connsiteY27" fmla="*/ 130597 h 165421"/>
              <a:gd name="connsiteX28" fmla="*/ 210294 w 1100583"/>
              <a:gd name="connsiteY28" fmla="*/ 148568 h 165421"/>
              <a:gd name="connsiteX29" fmla="*/ 251817 w 1100583"/>
              <a:gd name="connsiteY29" fmla="*/ 131378 h 165421"/>
              <a:gd name="connsiteX30" fmla="*/ 266998 w 1100583"/>
              <a:gd name="connsiteY30" fmla="*/ 83269 h 165421"/>
              <a:gd name="connsiteX31" fmla="*/ 252264 w 1100583"/>
              <a:gd name="connsiteY31" fmla="*/ 34268 h 165421"/>
              <a:gd name="connsiteX32" fmla="*/ 211634 w 1100583"/>
              <a:gd name="connsiteY32" fmla="*/ 16966 h 165421"/>
              <a:gd name="connsiteX33" fmla="*/ 1003581 w 1100583"/>
              <a:gd name="connsiteY33" fmla="*/ 134169 h 165421"/>
              <a:gd name="connsiteX34" fmla="*/ 1003581 w 1100583"/>
              <a:gd name="connsiteY34" fmla="*/ 156269 h 165421"/>
              <a:gd name="connsiteX35" fmla="*/ 1011849 w 1100583"/>
              <a:gd name="connsiteY35" fmla="*/ 160177 h 165421"/>
              <a:gd name="connsiteX36" fmla="*/ 1022898 w 1100583"/>
              <a:gd name="connsiteY36" fmla="*/ 162966 h 165421"/>
              <a:gd name="connsiteX37" fmla="*/ 1034281 w 1100583"/>
              <a:gd name="connsiteY37" fmla="*/ 164752 h 165421"/>
              <a:gd name="connsiteX38" fmla="*/ 1043653 w 1100583"/>
              <a:gd name="connsiteY38" fmla="*/ 165422 h 165421"/>
              <a:gd name="connsiteX39" fmla="*/ 1065313 w 1100583"/>
              <a:gd name="connsiteY39" fmla="*/ 163079 h 165421"/>
              <a:gd name="connsiteX40" fmla="*/ 1083391 w 1100583"/>
              <a:gd name="connsiteY40" fmla="*/ 155711 h 165421"/>
              <a:gd name="connsiteX41" fmla="*/ 1095898 w 1100583"/>
              <a:gd name="connsiteY41" fmla="*/ 142429 h 165421"/>
              <a:gd name="connsiteX42" fmla="*/ 1100584 w 1100583"/>
              <a:gd name="connsiteY42" fmla="*/ 122337 h 165421"/>
              <a:gd name="connsiteX43" fmla="*/ 1097126 w 1100583"/>
              <a:gd name="connsiteY43" fmla="*/ 106487 h 165421"/>
              <a:gd name="connsiteX44" fmla="*/ 1087973 w 1100583"/>
              <a:gd name="connsiteY44" fmla="*/ 93873 h 165421"/>
              <a:gd name="connsiteX45" fmla="*/ 1074467 w 1100583"/>
              <a:gd name="connsiteY45" fmla="*/ 83493 h 165421"/>
              <a:gd name="connsiteX46" fmla="*/ 1058169 w 1100583"/>
              <a:gd name="connsiteY46" fmla="*/ 74563 h 165421"/>
              <a:gd name="connsiteX47" fmla="*/ 1043320 w 1100583"/>
              <a:gd name="connsiteY47" fmla="*/ 66973 h 165421"/>
              <a:gd name="connsiteX48" fmla="*/ 1032499 w 1100583"/>
              <a:gd name="connsiteY48" fmla="*/ 59829 h 165421"/>
              <a:gd name="connsiteX49" fmla="*/ 1025689 w 1100583"/>
              <a:gd name="connsiteY49" fmla="*/ 51681 h 165421"/>
              <a:gd name="connsiteX50" fmla="*/ 1023451 w 1100583"/>
              <a:gd name="connsiteY50" fmla="*/ 41077 h 165421"/>
              <a:gd name="connsiteX51" fmla="*/ 1026470 w 1100583"/>
              <a:gd name="connsiteY51" fmla="*/ 29914 h 165421"/>
              <a:gd name="connsiteX52" fmla="*/ 1034281 w 1100583"/>
              <a:gd name="connsiteY52" fmla="*/ 22436 h 165421"/>
              <a:gd name="connsiteX53" fmla="*/ 1045225 w 1100583"/>
              <a:gd name="connsiteY53" fmla="*/ 18306 h 165421"/>
              <a:gd name="connsiteX54" fmla="*/ 1057502 w 1100583"/>
              <a:gd name="connsiteY54" fmla="*/ 16966 h 165421"/>
              <a:gd name="connsiteX55" fmla="*/ 1093888 w 1100583"/>
              <a:gd name="connsiteY55" fmla="*/ 26789 h 165421"/>
              <a:gd name="connsiteX56" fmla="*/ 1093888 w 1100583"/>
              <a:gd name="connsiteY56" fmla="*/ 5693 h 165421"/>
              <a:gd name="connsiteX57" fmla="*/ 1059398 w 1100583"/>
              <a:gd name="connsiteY57" fmla="*/ 0 h 165421"/>
              <a:gd name="connsiteX58" fmla="*/ 1038967 w 1100583"/>
              <a:gd name="connsiteY58" fmla="*/ 2567 h 165421"/>
              <a:gd name="connsiteX59" fmla="*/ 1021222 w 1100583"/>
              <a:gd name="connsiteY59" fmla="*/ 10381 h 165421"/>
              <a:gd name="connsiteX60" fmla="*/ 1008611 w 1100583"/>
              <a:gd name="connsiteY60" fmla="*/ 23775 h 165421"/>
              <a:gd name="connsiteX61" fmla="*/ 1003810 w 1100583"/>
              <a:gd name="connsiteY61" fmla="*/ 42751 h 165421"/>
              <a:gd name="connsiteX62" fmla="*/ 1006820 w 1100583"/>
              <a:gd name="connsiteY62" fmla="*/ 58378 h 165421"/>
              <a:gd name="connsiteX63" fmla="*/ 1015307 w 1100583"/>
              <a:gd name="connsiteY63" fmla="*/ 70210 h 165421"/>
              <a:gd name="connsiteX64" fmla="*/ 1027918 w 1100583"/>
              <a:gd name="connsiteY64" fmla="*/ 79809 h 165421"/>
              <a:gd name="connsiteX65" fmla="*/ 1043548 w 1100583"/>
              <a:gd name="connsiteY65" fmla="*/ 88404 h 165421"/>
              <a:gd name="connsiteX66" fmla="*/ 1058284 w 1100583"/>
              <a:gd name="connsiteY66" fmla="*/ 96106 h 165421"/>
              <a:gd name="connsiteX67" fmla="*/ 1070218 w 1100583"/>
              <a:gd name="connsiteY67" fmla="*/ 103696 h 165421"/>
              <a:gd name="connsiteX68" fmla="*/ 1078038 w 1100583"/>
              <a:gd name="connsiteY68" fmla="*/ 112402 h 165421"/>
              <a:gd name="connsiteX69" fmla="*/ 1080944 w 1100583"/>
              <a:gd name="connsiteY69" fmla="*/ 123676 h 165421"/>
              <a:gd name="connsiteX70" fmla="*/ 1072342 w 1100583"/>
              <a:gd name="connsiteY70" fmla="*/ 142206 h 165421"/>
              <a:gd name="connsiteX71" fmla="*/ 1046558 w 1100583"/>
              <a:gd name="connsiteY71" fmla="*/ 148568 h 165421"/>
              <a:gd name="connsiteX72" fmla="*/ 1035624 w 1100583"/>
              <a:gd name="connsiteY72" fmla="*/ 147563 h 165421"/>
              <a:gd name="connsiteX73" fmla="*/ 1023793 w 1100583"/>
              <a:gd name="connsiteY73" fmla="*/ 144773 h 165421"/>
              <a:gd name="connsiteX74" fmla="*/ 1012630 w 1100583"/>
              <a:gd name="connsiteY74" fmla="*/ 140196 h 165421"/>
              <a:gd name="connsiteX75" fmla="*/ 1003581 w 1100583"/>
              <a:gd name="connsiteY75" fmla="*/ 134169 h 165421"/>
              <a:gd name="connsiteX76" fmla="*/ 944091 w 1100583"/>
              <a:gd name="connsiteY76" fmla="*/ 19645 h 165421"/>
              <a:gd name="connsiteX77" fmla="*/ 990304 w 1100583"/>
              <a:gd name="connsiteY77" fmla="*/ 19645 h 165421"/>
              <a:gd name="connsiteX78" fmla="*/ 990304 w 1100583"/>
              <a:gd name="connsiteY78" fmla="*/ 2679 h 165421"/>
              <a:gd name="connsiteX79" fmla="*/ 879239 w 1100583"/>
              <a:gd name="connsiteY79" fmla="*/ 2679 h 165421"/>
              <a:gd name="connsiteX80" fmla="*/ 879239 w 1100583"/>
              <a:gd name="connsiteY80" fmla="*/ 19645 h 165421"/>
              <a:gd name="connsiteX81" fmla="*/ 925339 w 1100583"/>
              <a:gd name="connsiteY81" fmla="*/ 19645 h 165421"/>
              <a:gd name="connsiteX82" fmla="*/ 925339 w 1100583"/>
              <a:gd name="connsiteY82" fmla="*/ 162744 h 165421"/>
              <a:gd name="connsiteX83" fmla="*/ 944091 w 1100583"/>
              <a:gd name="connsiteY83" fmla="*/ 162744 h 165421"/>
              <a:gd name="connsiteX84" fmla="*/ 944091 w 1100583"/>
              <a:gd name="connsiteY84" fmla="*/ 19645 h 165421"/>
              <a:gd name="connsiteX85" fmla="*/ 853678 w 1100583"/>
              <a:gd name="connsiteY85" fmla="*/ 162744 h 165421"/>
              <a:gd name="connsiteX86" fmla="*/ 830685 w 1100583"/>
              <a:gd name="connsiteY86" fmla="*/ 162744 h 165421"/>
              <a:gd name="connsiteX87" fmla="*/ 748308 w 1100583"/>
              <a:gd name="connsiteY87" fmla="*/ 35161 h 165421"/>
              <a:gd name="connsiteX88" fmla="*/ 743174 w 1100583"/>
              <a:gd name="connsiteY88" fmla="*/ 25115 h 165421"/>
              <a:gd name="connsiteX89" fmla="*/ 742503 w 1100583"/>
              <a:gd name="connsiteY89" fmla="*/ 25115 h 165421"/>
              <a:gd name="connsiteX90" fmla="*/ 743397 w 1100583"/>
              <a:gd name="connsiteY90" fmla="*/ 47104 h 165421"/>
              <a:gd name="connsiteX91" fmla="*/ 743397 w 1100583"/>
              <a:gd name="connsiteY91" fmla="*/ 162744 h 165421"/>
              <a:gd name="connsiteX92" fmla="*/ 724644 w 1100583"/>
              <a:gd name="connsiteY92" fmla="*/ 162744 h 165421"/>
              <a:gd name="connsiteX93" fmla="*/ 724644 w 1100583"/>
              <a:gd name="connsiteY93" fmla="*/ 2679 h 165421"/>
              <a:gd name="connsiteX94" fmla="*/ 748977 w 1100583"/>
              <a:gd name="connsiteY94" fmla="*/ 2679 h 165421"/>
              <a:gd name="connsiteX95" fmla="*/ 829122 w 1100583"/>
              <a:gd name="connsiteY95" fmla="*/ 128253 h 165421"/>
              <a:gd name="connsiteX96" fmla="*/ 835596 w 1100583"/>
              <a:gd name="connsiteY96" fmla="*/ 138968 h 165421"/>
              <a:gd name="connsiteX97" fmla="*/ 836042 w 1100583"/>
              <a:gd name="connsiteY97" fmla="*/ 138968 h 165421"/>
              <a:gd name="connsiteX98" fmla="*/ 834926 w 1100583"/>
              <a:gd name="connsiteY98" fmla="*/ 115416 h 165421"/>
              <a:gd name="connsiteX99" fmla="*/ 834926 w 1100583"/>
              <a:gd name="connsiteY99" fmla="*/ 2679 h 165421"/>
              <a:gd name="connsiteX100" fmla="*/ 853678 w 1100583"/>
              <a:gd name="connsiteY100" fmla="*/ 2679 h 165421"/>
              <a:gd name="connsiteX101" fmla="*/ 853678 w 1100583"/>
              <a:gd name="connsiteY101" fmla="*/ 162744 h 165421"/>
              <a:gd name="connsiteX102" fmla="*/ 609005 w 1100583"/>
              <a:gd name="connsiteY102" fmla="*/ 162744 h 165421"/>
              <a:gd name="connsiteX103" fmla="*/ 693837 w 1100583"/>
              <a:gd name="connsiteY103" fmla="*/ 162744 h 165421"/>
              <a:gd name="connsiteX104" fmla="*/ 693837 w 1100583"/>
              <a:gd name="connsiteY104" fmla="*/ 145778 h 165421"/>
              <a:gd name="connsiteX105" fmla="*/ 627757 w 1100583"/>
              <a:gd name="connsiteY105" fmla="*/ 145778 h 165421"/>
              <a:gd name="connsiteX106" fmla="*/ 627757 w 1100583"/>
              <a:gd name="connsiteY106" fmla="*/ 89743 h 165421"/>
              <a:gd name="connsiteX107" fmla="*/ 685577 w 1100583"/>
              <a:gd name="connsiteY107" fmla="*/ 89743 h 165421"/>
              <a:gd name="connsiteX108" fmla="*/ 685577 w 1100583"/>
              <a:gd name="connsiteY108" fmla="*/ 72889 h 165421"/>
              <a:gd name="connsiteX109" fmla="*/ 627757 w 1100583"/>
              <a:gd name="connsiteY109" fmla="*/ 72889 h 165421"/>
              <a:gd name="connsiteX110" fmla="*/ 627757 w 1100583"/>
              <a:gd name="connsiteY110" fmla="*/ 19645 h 165421"/>
              <a:gd name="connsiteX111" fmla="*/ 690265 w 1100583"/>
              <a:gd name="connsiteY111" fmla="*/ 19645 h 165421"/>
              <a:gd name="connsiteX112" fmla="*/ 690265 w 1100583"/>
              <a:gd name="connsiteY112" fmla="*/ 2679 h 165421"/>
              <a:gd name="connsiteX113" fmla="*/ 609005 w 1100583"/>
              <a:gd name="connsiteY113" fmla="*/ 2679 h 165421"/>
              <a:gd name="connsiteX114" fmla="*/ 609005 w 1100583"/>
              <a:gd name="connsiteY114" fmla="*/ 162744 h 165421"/>
              <a:gd name="connsiteX115" fmla="*/ 583778 w 1100583"/>
              <a:gd name="connsiteY115" fmla="*/ 19645 h 165421"/>
              <a:gd name="connsiteX116" fmla="*/ 537567 w 1100583"/>
              <a:gd name="connsiteY116" fmla="*/ 19645 h 165421"/>
              <a:gd name="connsiteX117" fmla="*/ 537567 w 1100583"/>
              <a:gd name="connsiteY117" fmla="*/ 162744 h 165421"/>
              <a:gd name="connsiteX118" fmla="*/ 518815 w 1100583"/>
              <a:gd name="connsiteY118" fmla="*/ 162744 h 165421"/>
              <a:gd name="connsiteX119" fmla="*/ 518815 w 1100583"/>
              <a:gd name="connsiteY119" fmla="*/ 19645 h 165421"/>
              <a:gd name="connsiteX120" fmla="*/ 472715 w 1100583"/>
              <a:gd name="connsiteY120" fmla="*/ 19645 h 165421"/>
              <a:gd name="connsiteX121" fmla="*/ 472715 w 1100583"/>
              <a:gd name="connsiteY121" fmla="*/ 2679 h 165421"/>
              <a:gd name="connsiteX122" fmla="*/ 583778 w 1100583"/>
              <a:gd name="connsiteY122" fmla="*/ 2679 h 165421"/>
              <a:gd name="connsiteX123" fmla="*/ 583778 w 1100583"/>
              <a:gd name="connsiteY123" fmla="*/ 19645 h 165421"/>
              <a:gd name="connsiteX124" fmla="*/ 424160 w 1100583"/>
              <a:gd name="connsiteY124" fmla="*/ 162744 h 165421"/>
              <a:gd name="connsiteX125" fmla="*/ 447154 w 1100583"/>
              <a:gd name="connsiteY125" fmla="*/ 162744 h 165421"/>
              <a:gd name="connsiteX126" fmla="*/ 447154 w 1100583"/>
              <a:gd name="connsiteY126" fmla="*/ 2679 h 165421"/>
              <a:gd name="connsiteX127" fmla="*/ 428402 w 1100583"/>
              <a:gd name="connsiteY127" fmla="*/ 2679 h 165421"/>
              <a:gd name="connsiteX128" fmla="*/ 428402 w 1100583"/>
              <a:gd name="connsiteY128" fmla="*/ 115416 h 165421"/>
              <a:gd name="connsiteX129" fmla="*/ 429518 w 1100583"/>
              <a:gd name="connsiteY129" fmla="*/ 138968 h 165421"/>
              <a:gd name="connsiteX130" fmla="*/ 429072 w 1100583"/>
              <a:gd name="connsiteY130" fmla="*/ 138968 h 165421"/>
              <a:gd name="connsiteX131" fmla="*/ 422597 w 1100583"/>
              <a:gd name="connsiteY131" fmla="*/ 128253 h 165421"/>
              <a:gd name="connsiteX132" fmla="*/ 342453 w 1100583"/>
              <a:gd name="connsiteY132" fmla="*/ 2679 h 165421"/>
              <a:gd name="connsiteX133" fmla="*/ 318120 w 1100583"/>
              <a:gd name="connsiteY133" fmla="*/ 2679 h 165421"/>
              <a:gd name="connsiteX134" fmla="*/ 318120 w 1100583"/>
              <a:gd name="connsiteY134" fmla="*/ 162744 h 165421"/>
              <a:gd name="connsiteX135" fmla="*/ 336872 w 1100583"/>
              <a:gd name="connsiteY135" fmla="*/ 162744 h 165421"/>
              <a:gd name="connsiteX136" fmla="*/ 336872 w 1100583"/>
              <a:gd name="connsiteY136" fmla="*/ 47104 h 165421"/>
              <a:gd name="connsiteX137" fmla="*/ 335980 w 1100583"/>
              <a:gd name="connsiteY137" fmla="*/ 25115 h 165421"/>
              <a:gd name="connsiteX138" fmla="*/ 336649 w 1100583"/>
              <a:gd name="connsiteY138" fmla="*/ 25115 h 165421"/>
              <a:gd name="connsiteX139" fmla="*/ 341783 w 1100583"/>
              <a:gd name="connsiteY139" fmla="*/ 35161 h 165421"/>
              <a:gd name="connsiteX140" fmla="*/ 424160 w 1100583"/>
              <a:gd name="connsiteY140" fmla="*/ 162744 h 1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100583" h="165421">
                <a:moveTo>
                  <a:pt x="75233" y="165422"/>
                </a:moveTo>
                <a:cubicBezTo>
                  <a:pt x="92869" y="165422"/>
                  <a:pt x="107603" y="162297"/>
                  <a:pt x="119435" y="156047"/>
                </a:cubicBezTo>
                <a:lnTo>
                  <a:pt x="119435" y="137852"/>
                </a:lnTo>
                <a:cubicBezTo>
                  <a:pt x="107677" y="144996"/>
                  <a:pt x="93762" y="148568"/>
                  <a:pt x="77688" y="148568"/>
                </a:cubicBezTo>
                <a:cubicBezTo>
                  <a:pt x="60350" y="148568"/>
                  <a:pt x="46323" y="142800"/>
                  <a:pt x="35607" y="131266"/>
                </a:cubicBezTo>
                <a:cubicBezTo>
                  <a:pt x="24966" y="119658"/>
                  <a:pt x="19645" y="104106"/>
                  <a:pt x="19645" y="84609"/>
                </a:cubicBezTo>
                <a:cubicBezTo>
                  <a:pt x="19645" y="64070"/>
                  <a:pt x="25338" y="47662"/>
                  <a:pt x="36723" y="35384"/>
                </a:cubicBezTo>
                <a:cubicBezTo>
                  <a:pt x="48183" y="23106"/>
                  <a:pt x="63103" y="16966"/>
                  <a:pt x="81483" y="16966"/>
                </a:cubicBezTo>
                <a:cubicBezTo>
                  <a:pt x="95324" y="16966"/>
                  <a:pt x="107975" y="20166"/>
                  <a:pt x="119435" y="26566"/>
                </a:cubicBezTo>
                <a:lnTo>
                  <a:pt x="119435" y="6586"/>
                </a:lnTo>
                <a:cubicBezTo>
                  <a:pt x="109463" y="2195"/>
                  <a:pt x="96887" y="0"/>
                  <a:pt x="81707" y="0"/>
                </a:cubicBezTo>
                <a:cubicBezTo>
                  <a:pt x="58043" y="0"/>
                  <a:pt x="38509" y="7888"/>
                  <a:pt x="23106" y="23664"/>
                </a:cubicBezTo>
                <a:cubicBezTo>
                  <a:pt x="7702" y="39439"/>
                  <a:pt x="0" y="60127"/>
                  <a:pt x="0" y="85725"/>
                </a:cubicBezTo>
                <a:cubicBezTo>
                  <a:pt x="0" y="109538"/>
                  <a:pt x="6846" y="128774"/>
                  <a:pt x="20538" y="143434"/>
                </a:cubicBezTo>
                <a:cubicBezTo>
                  <a:pt x="34231" y="158093"/>
                  <a:pt x="52462" y="165422"/>
                  <a:pt x="75233" y="165422"/>
                </a:cubicBezTo>
                <a:close/>
                <a:moveTo>
                  <a:pt x="210294" y="165422"/>
                </a:moveTo>
                <a:cubicBezTo>
                  <a:pt x="187597" y="165422"/>
                  <a:pt x="169404" y="157944"/>
                  <a:pt x="155712" y="142987"/>
                </a:cubicBezTo>
                <a:cubicBezTo>
                  <a:pt x="142094" y="128030"/>
                  <a:pt x="135284" y="108570"/>
                  <a:pt x="135284" y="84609"/>
                </a:cubicBezTo>
                <a:cubicBezTo>
                  <a:pt x="135284" y="58862"/>
                  <a:pt x="142242" y="38323"/>
                  <a:pt x="156158" y="22994"/>
                </a:cubicBezTo>
                <a:cubicBezTo>
                  <a:pt x="170073" y="7665"/>
                  <a:pt x="189012" y="0"/>
                  <a:pt x="212973" y="0"/>
                </a:cubicBezTo>
                <a:cubicBezTo>
                  <a:pt x="235074" y="0"/>
                  <a:pt x="252859" y="7441"/>
                  <a:pt x="266328" y="22324"/>
                </a:cubicBezTo>
                <a:cubicBezTo>
                  <a:pt x="279871" y="37207"/>
                  <a:pt x="286643" y="56666"/>
                  <a:pt x="286643" y="80702"/>
                </a:cubicBezTo>
                <a:cubicBezTo>
                  <a:pt x="286643" y="106821"/>
                  <a:pt x="279722" y="127472"/>
                  <a:pt x="265882" y="142652"/>
                </a:cubicBezTo>
                <a:cubicBezTo>
                  <a:pt x="252041" y="157832"/>
                  <a:pt x="233512" y="165422"/>
                  <a:pt x="210294" y="165422"/>
                </a:cubicBezTo>
                <a:close/>
                <a:moveTo>
                  <a:pt x="211634" y="16966"/>
                </a:moveTo>
                <a:cubicBezTo>
                  <a:pt x="194816" y="16966"/>
                  <a:pt x="181161" y="23031"/>
                  <a:pt x="170669" y="35161"/>
                </a:cubicBezTo>
                <a:cubicBezTo>
                  <a:pt x="160176" y="47290"/>
                  <a:pt x="154931" y="63215"/>
                  <a:pt x="154931" y="82934"/>
                </a:cubicBezTo>
                <a:cubicBezTo>
                  <a:pt x="154931" y="102654"/>
                  <a:pt x="160027" y="118542"/>
                  <a:pt x="170222" y="130597"/>
                </a:cubicBezTo>
                <a:cubicBezTo>
                  <a:pt x="180491" y="142577"/>
                  <a:pt x="193849" y="148568"/>
                  <a:pt x="210294" y="148568"/>
                </a:cubicBezTo>
                <a:cubicBezTo>
                  <a:pt x="227856" y="148568"/>
                  <a:pt x="241697" y="142838"/>
                  <a:pt x="251817" y="131378"/>
                </a:cubicBezTo>
                <a:cubicBezTo>
                  <a:pt x="261937" y="119918"/>
                  <a:pt x="266998" y="103882"/>
                  <a:pt x="266998" y="83269"/>
                </a:cubicBezTo>
                <a:cubicBezTo>
                  <a:pt x="266998" y="62136"/>
                  <a:pt x="262087" y="45802"/>
                  <a:pt x="252264" y="34268"/>
                </a:cubicBezTo>
                <a:cubicBezTo>
                  <a:pt x="242441" y="22733"/>
                  <a:pt x="228898" y="16966"/>
                  <a:pt x="211634" y="16966"/>
                </a:cubicBezTo>
                <a:close/>
                <a:moveTo>
                  <a:pt x="1003581" y="134169"/>
                </a:moveTo>
                <a:lnTo>
                  <a:pt x="1003581" y="156269"/>
                </a:lnTo>
                <a:cubicBezTo>
                  <a:pt x="1005667" y="157684"/>
                  <a:pt x="1008420" y="158986"/>
                  <a:pt x="1011849" y="160177"/>
                </a:cubicBezTo>
                <a:cubicBezTo>
                  <a:pt x="1015345" y="161293"/>
                  <a:pt x="1019031" y="162223"/>
                  <a:pt x="1022898" y="162966"/>
                </a:cubicBezTo>
                <a:cubicBezTo>
                  <a:pt x="1026765" y="163786"/>
                  <a:pt x="1030556" y="164381"/>
                  <a:pt x="1034281" y="164752"/>
                </a:cubicBezTo>
                <a:cubicBezTo>
                  <a:pt x="1038005" y="165199"/>
                  <a:pt x="1041129" y="165422"/>
                  <a:pt x="1043653" y="165422"/>
                </a:cubicBezTo>
                <a:cubicBezTo>
                  <a:pt x="1051245" y="165422"/>
                  <a:pt x="1058465" y="164641"/>
                  <a:pt x="1065313" y="163079"/>
                </a:cubicBezTo>
                <a:cubicBezTo>
                  <a:pt x="1072161" y="161590"/>
                  <a:pt x="1078181" y="159135"/>
                  <a:pt x="1083391" y="155711"/>
                </a:cubicBezTo>
                <a:cubicBezTo>
                  <a:pt x="1088678" y="152288"/>
                  <a:pt x="1092850" y="147861"/>
                  <a:pt x="1095898" y="142429"/>
                </a:cubicBezTo>
                <a:cubicBezTo>
                  <a:pt x="1099022" y="136922"/>
                  <a:pt x="1100584" y="130224"/>
                  <a:pt x="1100584" y="122337"/>
                </a:cubicBezTo>
                <a:cubicBezTo>
                  <a:pt x="1100584" y="116383"/>
                  <a:pt x="1099432" y="111100"/>
                  <a:pt x="1097126" y="106487"/>
                </a:cubicBezTo>
                <a:cubicBezTo>
                  <a:pt x="1094888" y="101873"/>
                  <a:pt x="1091840" y="97669"/>
                  <a:pt x="1087973" y="93873"/>
                </a:cubicBezTo>
                <a:cubicBezTo>
                  <a:pt x="1084106" y="90078"/>
                  <a:pt x="1079600" y="86618"/>
                  <a:pt x="1074467" y="83493"/>
                </a:cubicBezTo>
                <a:cubicBezTo>
                  <a:pt x="1069333" y="80367"/>
                  <a:pt x="1063894" y="77391"/>
                  <a:pt x="1058169" y="74563"/>
                </a:cubicBezTo>
                <a:cubicBezTo>
                  <a:pt x="1052588" y="71810"/>
                  <a:pt x="1047635" y="69280"/>
                  <a:pt x="1043320" y="66973"/>
                </a:cubicBezTo>
                <a:cubicBezTo>
                  <a:pt x="1039081" y="64666"/>
                  <a:pt x="1035471" y="62285"/>
                  <a:pt x="1032499" y="59829"/>
                </a:cubicBezTo>
                <a:cubicBezTo>
                  <a:pt x="1029518" y="57373"/>
                  <a:pt x="1027251" y="54657"/>
                  <a:pt x="1025689" y="51681"/>
                </a:cubicBezTo>
                <a:cubicBezTo>
                  <a:pt x="1024194" y="48704"/>
                  <a:pt x="1023451" y="45169"/>
                  <a:pt x="1023451" y="41077"/>
                </a:cubicBezTo>
                <a:cubicBezTo>
                  <a:pt x="1023451" y="36686"/>
                  <a:pt x="1024460" y="32965"/>
                  <a:pt x="1026470" y="29914"/>
                </a:cubicBezTo>
                <a:cubicBezTo>
                  <a:pt x="1028480" y="26864"/>
                  <a:pt x="1031080" y="24371"/>
                  <a:pt x="1034281" y="22436"/>
                </a:cubicBezTo>
                <a:cubicBezTo>
                  <a:pt x="1037481" y="20501"/>
                  <a:pt x="1041129" y="19124"/>
                  <a:pt x="1045225" y="18306"/>
                </a:cubicBezTo>
                <a:cubicBezTo>
                  <a:pt x="1049311" y="17413"/>
                  <a:pt x="1053407" y="16966"/>
                  <a:pt x="1057502" y="16966"/>
                </a:cubicBezTo>
                <a:cubicBezTo>
                  <a:pt x="1072304" y="16966"/>
                  <a:pt x="1084439" y="20241"/>
                  <a:pt x="1093888" y="26789"/>
                </a:cubicBezTo>
                <a:lnTo>
                  <a:pt x="1093888" y="5693"/>
                </a:lnTo>
                <a:cubicBezTo>
                  <a:pt x="1086668" y="1898"/>
                  <a:pt x="1075171" y="0"/>
                  <a:pt x="1059398" y="0"/>
                </a:cubicBezTo>
                <a:cubicBezTo>
                  <a:pt x="1052473" y="0"/>
                  <a:pt x="1045663" y="856"/>
                  <a:pt x="1038967" y="2567"/>
                </a:cubicBezTo>
                <a:cubicBezTo>
                  <a:pt x="1032347" y="4279"/>
                  <a:pt x="1026432" y="6883"/>
                  <a:pt x="1021222" y="10381"/>
                </a:cubicBezTo>
                <a:cubicBezTo>
                  <a:pt x="1016012" y="13878"/>
                  <a:pt x="1011811" y="18343"/>
                  <a:pt x="1008611" y="23775"/>
                </a:cubicBezTo>
                <a:cubicBezTo>
                  <a:pt x="1005410" y="29133"/>
                  <a:pt x="1003810" y="35458"/>
                  <a:pt x="1003810" y="42751"/>
                </a:cubicBezTo>
                <a:cubicBezTo>
                  <a:pt x="1003810" y="48704"/>
                  <a:pt x="1004810" y="53913"/>
                  <a:pt x="1006820" y="58378"/>
                </a:cubicBezTo>
                <a:cubicBezTo>
                  <a:pt x="1008906" y="62768"/>
                  <a:pt x="1011735" y="66712"/>
                  <a:pt x="1015307" y="70210"/>
                </a:cubicBezTo>
                <a:cubicBezTo>
                  <a:pt x="1018879" y="73707"/>
                  <a:pt x="1023079" y="76907"/>
                  <a:pt x="1027918" y="79809"/>
                </a:cubicBezTo>
                <a:cubicBezTo>
                  <a:pt x="1032756" y="82711"/>
                  <a:pt x="1037967" y="85576"/>
                  <a:pt x="1043548" y="88404"/>
                </a:cubicBezTo>
                <a:cubicBezTo>
                  <a:pt x="1048825" y="91083"/>
                  <a:pt x="1053740" y="93650"/>
                  <a:pt x="1058284" y="96106"/>
                </a:cubicBezTo>
                <a:cubicBezTo>
                  <a:pt x="1062894" y="98487"/>
                  <a:pt x="1066875" y="101017"/>
                  <a:pt x="1070218" y="103696"/>
                </a:cubicBezTo>
                <a:cubicBezTo>
                  <a:pt x="1073571" y="106300"/>
                  <a:pt x="1076181" y="109203"/>
                  <a:pt x="1078038" y="112402"/>
                </a:cubicBezTo>
                <a:cubicBezTo>
                  <a:pt x="1079972" y="115602"/>
                  <a:pt x="1080944" y="119360"/>
                  <a:pt x="1080944" y="123676"/>
                </a:cubicBezTo>
                <a:cubicBezTo>
                  <a:pt x="1080944" y="131713"/>
                  <a:pt x="1078076" y="137889"/>
                  <a:pt x="1072342" y="142206"/>
                </a:cubicBezTo>
                <a:cubicBezTo>
                  <a:pt x="1066685" y="146447"/>
                  <a:pt x="1058093" y="148568"/>
                  <a:pt x="1046558" y="148568"/>
                </a:cubicBezTo>
                <a:cubicBezTo>
                  <a:pt x="1043215" y="148568"/>
                  <a:pt x="1039567" y="148233"/>
                  <a:pt x="1035624" y="147563"/>
                </a:cubicBezTo>
                <a:cubicBezTo>
                  <a:pt x="1031680" y="146893"/>
                  <a:pt x="1027737" y="145963"/>
                  <a:pt x="1023793" y="144773"/>
                </a:cubicBezTo>
                <a:cubicBezTo>
                  <a:pt x="1019917" y="143508"/>
                  <a:pt x="1016202" y="141982"/>
                  <a:pt x="1012630" y="140196"/>
                </a:cubicBezTo>
                <a:cubicBezTo>
                  <a:pt x="1009125" y="138410"/>
                  <a:pt x="1006115" y="136401"/>
                  <a:pt x="1003581" y="134169"/>
                </a:cubicBezTo>
                <a:close/>
                <a:moveTo>
                  <a:pt x="944091" y="19645"/>
                </a:moveTo>
                <a:lnTo>
                  <a:pt x="990304" y="19645"/>
                </a:lnTo>
                <a:lnTo>
                  <a:pt x="990304" y="2679"/>
                </a:lnTo>
                <a:lnTo>
                  <a:pt x="879239" y="2679"/>
                </a:lnTo>
                <a:lnTo>
                  <a:pt x="879239" y="19645"/>
                </a:lnTo>
                <a:lnTo>
                  <a:pt x="925339" y="19645"/>
                </a:lnTo>
                <a:lnTo>
                  <a:pt x="925339" y="162744"/>
                </a:lnTo>
                <a:lnTo>
                  <a:pt x="944091" y="162744"/>
                </a:lnTo>
                <a:lnTo>
                  <a:pt x="944091" y="19645"/>
                </a:lnTo>
                <a:close/>
                <a:moveTo>
                  <a:pt x="853678" y="162744"/>
                </a:moveTo>
                <a:lnTo>
                  <a:pt x="830685" y="162744"/>
                </a:lnTo>
                <a:lnTo>
                  <a:pt x="748308" y="35161"/>
                </a:lnTo>
                <a:cubicBezTo>
                  <a:pt x="746224" y="31961"/>
                  <a:pt x="744513" y="28612"/>
                  <a:pt x="743174" y="25115"/>
                </a:cubicBezTo>
                <a:lnTo>
                  <a:pt x="742503" y="25115"/>
                </a:lnTo>
                <a:cubicBezTo>
                  <a:pt x="743099" y="28538"/>
                  <a:pt x="743397" y="35868"/>
                  <a:pt x="743397" y="47104"/>
                </a:cubicBezTo>
                <a:lnTo>
                  <a:pt x="743397" y="162744"/>
                </a:lnTo>
                <a:lnTo>
                  <a:pt x="724644" y="162744"/>
                </a:lnTo>
                <a:lnTo>
                  <a:pt x="724644" y="2679"/>
                </a:lnTo>
                <a:lnTo>
                  <a:pt x="748977" y="2679"/>
                </a:lnTo>
                <a:lnTo>
                  <a:pt x="829122" y="128253"/>
                </a:lnTo>
                <a:cubicBezTo>
                  <a:pt x="832471" y="133462"/>
                  <a:pt x="834628" y="137034"/>
                  <a:pt x="835596" y="138968"/>
                </a:cubicBezTo>
                <a:lnTo>
                  <a:pt x="836042" y="138968"/>
                </a:lnTo>
                <a:cubicBezTo>
                  <a:pt x="835298" y="134354"/>
                  <a:pt x="834926" y="126504"/>
                  <a:pt x="834926" y="115416"/>
                </a:cubicBezTo>
                <a:lnTo>
                  <a:pt x="834926" y="2679"/>
                </a:lnTo>
                <a:lnTo>
                  <a:pt x="853678" y="2679"/>
                </a:lnTo>
                <a:lnTo>
                  <a:pt x="853678" y="162744"/>
                </a:lnTo>
                <a:close/>
                <a:moveTo>
                  <a:pt x="609005" y="162744"/>
                </a:moveTo>
                <a:lnTo>
                  <a:pt x="693837" y="162744"/>
                </a:lnTo>
                <a:lnTo>
                  <a:pt x="693837" y="145778"/>
                </a:lnTo>
                <a:lnTo>
                  <a:pt x="627757" y="145778"/>
                </a:lnTo>
                <a:lnTo>
                  <a:pt x="627757" y="89743"/>
                </a:lnTo>
                <a:lnTo>
                  <a:pt x="685577" y="89743"/>
                </a:lnTo>
                <a:lnTo>
                  <a:pt x="685577" y="72889"/>
                </a:lnTo>
                <a:lnTo>
                  <a:pt x="627757" y="72889"/>
                </a:lnTo>
                <a:lnTo>
                  <a:pt x="627757" y="19645"/>
                </a:lnTo>
                <a:lnTo>
                  <a:pt x="690265" y="19645"/>
                </a:lnTo>
                <a:lnTo>
                  <a:pt x="690265" y="2679"/>
                </a:lnTo>
                <a:lnTo>
                  <a:pt x="609005" y="2679"/>
                </a:lnTo>
                <a:lnTo>
                  <a:pt x="609005" y="162744"/>
                </a:lnTo>
                <a:close/>
                <a:moveTo>
                  <a:pt x="583778" y="19645"/>
                </a:moveTo>
                <a:lnTo>
                  <a:pt x="537567" y="19645"/>
                </a:lnTo>
                <a:lnTo>
                  <a:pt x="537567" y="162744"/>
                </a:lnTo>
                <a:lnTo>
                  <a:pt x="518815" y="162744"/>
                </a:lnTo>
                <a:lnTo>
                  <a:pt x="518815" y="19645"/>
                </a:lnTo>
                <a:lnTo>
                  <a:pt x="472715" y="19645"/>
                </a:lnTo>
                <a:lnTo>
                  <a:pt x="472715" y="2679"/>
                </a:lnTo>
                <a:lnTo>
                  <a:pt x="583778" y="2679"/>
                </a:lnTo>
                <a:lnTo>
                  <a:pt x="583778" y="19645"/>
                </a:lnTo>
                <a:close/>
                <a:moveTo>
                  <a:pt x="424160" y="162744"/>
                </a:moveTo>
                <a:lnTo>
                  <a:pt x="447154" y="162744"/>
                </a:lnTo>
                <a:lnTo>
                  <a:pt x="447154" y="2679"/>
                </a:lnTo>
                <a:lnTo>
                  <a:pt x="428402" y="2679"/>
                </a:lnTo>
                <a:lnTo>
                  <a:pt x="428402" y="115416"/>
                </a:lnTo>
                <a:cubicBezTo>
                  <a:pt x="428402" y="126504"/>
                  <a:pt x="428774" y="134354"/>
                  <a:pt x="429518" y="138968"/>
                </a:cubicBezTo>
                <a:lnTo>
                  <a:pt x="429072" y="138968"/>
                </a:lnTo>
                <a:cubicBezTo>
                  <a:pt x="428104" y="137034"/>
                  <a:pt x="425946" y="133462"/>
                  <a:pt x="422597" y="128253"/>
                </a:cubicBezTo>
                <a:lnTo>
                  <a:pt x="342453" y="2679"/>
                </a:lnTo>
                <a:lnTo>
                  <a:pt x="318120" y="2679"/>
                </a:lnTo>
                <a:lnTo>
                  <a:pt x="318120" y="162744"/>
                </a:lnTo>
                <a:lnTo>
                  <a:pt x="336872" y="162744"/>
                </a:lnTo>
                <a:lnTo>
                  <a:pt x="336872" y="47104"/>
                </a:lnTo>
                <a:cubicBezTo>
                  <a:pt x="336872" y="35868"/>
                  <a:pt x="336575" y="28538"/>
                  <a:pt x="335980" y="25115"/>
                </a:cubicBezTo>
                <a:lnTo>
                  <a:pt x="336649" y="25115"/>
                </a:lnTo>
                <a:cubicBezTo>
                  <a:pt x="337989" y="28612"/>
                  <a:pt x="339700" y="31961"/>
                  <a:pt x="341783" y="35161"/>
                </a:cubicBezTo>
                <a:lnTo>
                  <a:pt x="424160" y="162744"/>
                </a:lnTo>
                <a:close/>
              </a:path>
            </a:pathLst>
          </a:custGeom>
          <a:solidFill>
            <a:schemeClr val="tx1">
              <a:alpha val="40000"/>
            </a:schemeClr>
          </a:solidFill>
          <a:ln w="9525" cap="flat">
            <a:noFill/>
            <a:prstDash val="solid"/>
            <a:miter/>
          </a:ln>
        </p:spPr>
        <p:txBody>
          <a:bodyPr rtlCol="0" anchor="ctr"/>
          <a:lstStyle/>
          <a:p>
            <a:pPr fontAlgn="base"/>
            <a:endParaRPr lang="zh-CN" altLang="en-US" sz="1350" strike="noStrike" noProof="1"/>
          </a:p>
        </p:txBody>
      </p:sp>
      <p:sp>
        <p:nvSpPr>
          <p:cNvPr id="2" name="标题 1"/>
          <p:cNvSpPr>
            <a:spLocks noGrp="1"/>
          </p:cNvSpPr>
          <p:nvPr>
            <p:ph type="title" hasCustomPrompt="1"/>
          </p:nvPr>
        </p:nvSpPr>
        <p:spPr>
          <a:xfrm>
            <a:off x="5781429" y="2614650"/>
            <a:ext cx="2160000" cy="810816"/>
          </a:xfrm>
        </p:spPr>
        <p:txBody>
          <a:bodyPr wrap="square" anchor="b">
            <a:normAutofit/>
          </a:bodyPr>
          <a:lstStyle>
            <a:lvl1pPr algn="ctr">
              <a:defRPr sz="4300">
                <a:latin typeface="+mj-ea"/>
                <a:ea typeface="+mj-ea"/>
              </a:defRPr>
            </a:lvl1pPr>
          </a:lstStyle>
          <a:p>
            <a:pPr fontAlgn="auto"/>
            <a:r>
              <a:rPr lang="zh-CN" altLang="en-US" strike="noStrike" noProof="1" dirty="0"/>
              <a:t>标题</a:t>
            </a:r>
            <a:endParaRPr lang="zh-CN" altLang="en-US" strike="noStrike" noProof="1" dirty="0"/>
          </a:p>
        </p:txBody>
      </p:sp>
      <p:sp>
        <p:nvSpPr>
          <p:cNvPr id="7" name="日期占位符 3"/>
          <p:cNvSpPr>
            <a:spLocks noGrp="1"/>
          </p:cNvSpPr>
          <p:nvPr>
            <p:ph type="dt" sz="half" idx="10"/>
            <p:custDataLst>
              <p:tags r:id="rId5"/>
            </p:custDataLst>
          </p:nvPr>
        </p:nvSpPr>
        <p:spPr>
          <a:xfrm>
            <a:off x="520700" y="5624513"/>
            <a:ext cx="2057400" cy="274638"/>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页脚占位符 4"/>
          <p:cNvSpPr>
            <a:spLocks noGrp="1"/>
          </p:cNvSpPr>
          <p:nvPr>
            <p:ph type="ftr" sz="quarter" idx="11"/>
            <p:custDataLst>
              <p:tags r:id="rId6"/>
            </p:custDataLst>
          </p:nvPr>
        </p:nvSpPr>
        <p:spPr>
          <a:xfrm>
            <a:off x="3028950" y="5624513"/>
            <a:ext cx="3086100" cy="274638"/>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5"/>
          <p:cNvSpPr>
            <a:spLocks noGrp="1"/>
          </p:cNvSpPr>
          <p:nvPr>
            <p:ph type="sldNum" sz="quarter" idx="12"/>
            <p:custDataLst>
              <p:tags r:id="rId7"/>
            </p:custDataLst>
          </p:nvPr>
        </p:nvSpPr>
        <p:spPr>
          <a:xfrm>
            <a:off x="6564313" y="5624513"/>
            <a:ext cx="2057400" cy="274638"/>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14338" name="Ellipse 36_#color-2083&amp;10108"/>
          <p:cNvSpPr/>
          <p:nvPr userDrawn="1">
            <p:custDataLst>
              <p:tags r:id="rId2"/>
            </p:custDataLst>
          </p:nvPr>
        </p:nvSpPr>
        <p:spPr>
          <a:xfrm>
            <a:off x="0" y="1282700"/>
            <a:ext cx="4067175" cy="4718050"/>
          </a:xfrm>
          <a:custGeom>
            <a:avLst/>
            <a:gdLst/>
            <a:ahLst/>
            <a:cxnLst/>
            <a:pathLst>
              <a:path w="5422392" h="6291072">
                <a:moveTo>
                  <a:pt x="4425696" y="6291072"/>
                </a:moveTo>
                <a:lnTo>
                  <a:pt x="0" y="6291072"/>
                </a:lnTo>
                <a:lnTo>
                  <a:pt x="0" y="393192"/>
                </a:lnTo>
                <a:cubicBezTo>
                  <a:pt x="502920" y="137160"/>
                  <a:pt x="1069848" y="0"/>
                  <a:pt x="1673352" y="0"/>
                </a:cubicBezTo>
                <a:cubicBezTo>
                  <a:pt x="3739896" y="0"/>
                  <a:pt x="5422392" y="1673352"/>
                  <a:pt x="5422392" y="3749040"/>
                </a:cubicBezTo>
                <a:cubicBezTo>
                  <a:pt x="5422392" y="4727448"/>
                  <a:pt x="5047488" y="5614416"/>
                  <a:pt x="4425696" y="6291072"/>
                </a:cubicBezTo>
              </a:path>
            </a:pathLst>
          </a:custGeom>
          <a:solidFill>
            <a:schemeClr val="accent1"/>
          </a:solidFill>
          <a:ln w="9525">
            <a:noFill/>
          </a:ln>
        </p:spPr>
        <p:txBody>
          <a:bodyPr/>
          <a:p>
            <a:endParaRPr lang="zh-CN" altLang="en-US"/>
          </a:p>
        </p:txBody>
      </p:sp>
      <p:sp>
        <p:nvSpPr>
          <p:cNvPr id="14339" name="Ellipse 38_#color_#strokes-2083&amp;10111"/>
          <p:cNvSpPr/>
          <p:nvPr userDrawn="1">
            <p:custDataLst>
              <p:tags r:id="rId3"/>
            </p:custDataLst>
          </p:nvPr>
        </p:nvSpPr>
        <p:spPr>
          <a:xfrm>
            <a:off x="8485188" y="1954213"/>
            <a:ext cx="658812" cy="1049337"/>
          </a:xfrm>
          <a:custGeom>
            <a:avLst/>
            <a:gdLst/>
            <a:ahLst/>
            <a:cxnLst/>
            <a:pathLst>
              <a:path w="877824" h="1399032">
                <a:moveTo>
                  <a:pt x="877824" y="18288"/>
                </a:moveTo>
                <a:lnTo>
                  <a:pt x="877824" y="1371600"/>
                </a:lnTo>
                <a:cubicBezTo>
                  <a:pt x="822960" y="1389888"/>
                  <a:pt x="758952" y="1399032"/>
                  <a:pt x="694944" y="1399032"/>
                </a:cubicBezTo>
                <a:cubicBezTo>
                  <a:pt x="310896" y="1399032"/>
                  <a:pt x="0" y="1088136"/>
                  <a:pt x="0" y="694944"/>
                </a:cubicBezTo>
                <a:cubicBezTo>
                  <a:pt x="0" y="310896"/>
                  <a:pt x="310896" y="0"/>
                  <a:pt x="694944" y="0"/>
                </a:cubicBezTo>
                <a:cubicBezTo>
                  <a:pt x="758952" y="0"/>
                  <a:pt x="822960" y="9144"/>
                  <a:pt x="877824" y="18288"/>
                </a:cubicBezTo>
              </a:path>
            </a:pathLst>
          </a:custGeom>
          <a:solidFill>
            <a:schemeClr val="accent1"/>
          </a:solidFill>
          <a:ln w="9525">
            <a:noFill/>
          </a:ln>
        </p:spPr>
        <p:txBody>
          <a:bodyPr/>
          <a:p>
            <a:endParaRPr lang="zh-CN" altLang="en-US"/>
          </a:p>
        </p:txBody>
      </p:sp>
      <p:sp>
        <p:nvSpPr>
          <p:cNvPr id="14340" name="Ellipse 39_#color_#strokes-2082&amp;9935"/>
          <p:cNvSpPr/>
          <p:nvPr userDrawn="1">
            <p:custDataLst>
              <p:tags r:id="rId4"/>
            </p:custDataLst>
          </p:nvPr>
        </p:nvSpPr>
        <p:spPr>
          <a:xfrm>
            <a:off x="7599363" y="1084263"/>
            <a:ext cx="396875" cy="396875"/>
          </a:xfrm>
          <a:prstGeom prst="ellipse">
            <a:avLst/>
          </a:prstGeom>
          <a:solidFill>
            <a:schemeClr val="tx2">
              <a:alpha val="42999"/>
            </a:schemeClr>
          </a:solidFill>
          <a:ln w="9525">
            <a:noFill/>
          </a:ln>
        </p:spPr>
        <p:txBody>
          <a:bodyPr/>
          <a:p>
            <a:endParaRPr lang="zh-CN" altLang="en-US"/>
          </a:p>
        </p:txBody>
      </p:sp>
      <p:sp>
        <p:nvSpPr>
          <p:cNvPr id="2" name="标题 1"/>
          <p:cNvSpPr>
            <a:spLocks noGrp="1"/>
          </p:cNvSpPr>
          <p:nvPr>
            <p:ph type="title" hasCustomPrompt="1"/>
          </p:nvPr>
        </p:nvSpPr>
        <p:spPr>
          <a:xfrm>
            <a:off x="4578314" y="2073307"/>
            <a:ext cx="3922776" cy="2092397"/>
          </a:xfrm>
        </p:spPr>
        <p:txBody>
          <a:bodyPr wrap="square" anchor="ctr" anchorCtr="0">
            <a:normAutofit/>
          </a:bodyPr>
          <a:lstStyle>
            <a:lvl1pPr algn="l">
              <a:defRPr sz="4800">
                <a:latin typeface="+mj-ea"/>
                <a:ea typeface="+mj-ea"/>
              </a:defRPr>
            </a:lvl1pPr>
          </a:lstStyle>
          <a:p>
            <a:pPr fontAlgn="auto"/>
            <a:r>
              <a:rPr lang="zh-CN" altLang="en-US" strike="noStrike" noProof="1" dirty="0"/>
              <a:t>编辑母版标题</a:t>
            </a:r>
            <a:endParaRPr lang="zh-CN" altLang="en-US" strike="noStrike" noProof="1" dirty="0"/>
          </a:p>
        </p:txBody>
      </p:sp>
      <p:sp>
        <p:nvSpPr>
          <p:cNvPr id="8" name="节编号 3"/>
          <p:cNvSpPr>
            <a:spLocks noGrp="1"/>
          </p:cNvSpPr>
          <p:nvPr>
            <p:ph type="body" sz="quarter" idx="13" hasCustomPrompt="1"/>
          </p:nvPr>
        </p:nvSpPr>
        <p:spPr>
          <a:xfrm>
            <a:off x="847889" y="1356329"/>
            <a:ext cx="3302181" cy="3525728"/>
          </a:xfrm>
        </p:spPr>
        <p:txBody>
          <a:bodyPr wrap="square" anchor="ctr">
            <a:normAutofit/>
          </a:bodyPr>
          <a:lstStyle>
            <a:lvl1pPr marL="0" indent="0" algn="ctr">
              <a:buNone/>
              <a:defRPr sz="15300" b="1">
                <a:solidFill>
                  <a:srgbClr val="FFFFFF"/>
                </a:solidFill>
                <a:latin typeface="+mj-lt"/>
                <a:ea typeface="+mj-ea"/>
              </a:defRPr>
            </a:lvl1pPr>
          </a:lstStyle>
          <a:p>
            <a:pPr lvl="0" fontAlgn="auto"/>
            <a:r>
              <a:rPr lang="zh-CN" altLang="en-US" strike="noStrike" noProof="1" dirty="0"/>
              <a:t>编号</a:t>
            </a:r>
            <a:endParaRPr lang="zh-CN" altLang="en-US" strike="noStrike" noProof="1" dirty="0"/>
          </a:p>
        </p:txBody>
      </p:sp>
      <p:sp>
        <p:nvSpPr>
          <p:cNvPr id="4" name="日期占位符 4"/>
          <p:cNvSpPr>
            <a:spLocks noGrp="1"/>
          </p:cNvSpPr>
          <p:nvPr>
            <p:ph type="dt" sz="half" idx="10"/>
            <p:custDataLst>
              <p:tags r:id="rId5"/>
            </p:custDataLst>
          </p:nvPr>
        </p:nvSpPr>
        <p:spPr>
          <a:xfrm>
            <a:off x="520700" y="5624513"/>
            <a:ext cx="2057400" cy="274638"/>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5"/>
          <p:cNvSpPr>
            <a:spLocks noGrp="1"/>
          </p:cNvSpPr>
          <p:nvPr>
            <p:ph type="ftr" sz="quarter" idx="11"/>
            <p:custDataLst>
              <p:tags r:id="rId6"/>
            </p:custDataLst>
          </p:nvPr>
        </p:nvSpPr>
        <p:spPr>
          <a:xfrm>
            <a:off x="3028950" y="5624513"/>
            <a:ext cx="3086100" cy="274638"/>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6"/>
          <p:cNvSpPr>
            <a:spLocks noGrp="1"/>
          </p:cNvSpPr>
          <p:nvPr>
            <p:ph type="sldNum" sz="quarter" idx="12"/>
            <p:custDataLst>
              <p:tags r:id="rId7"/>
            </p:custDataLst>
          </p:nvPr>
        </p:nvSpPr>
        <p:spPr>
          <a:xfrm>
            <a:off x="6564313" y="5624513"/>
            <a:ext cx="2057400" cy="274638"/>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0" tIns="0" rIns="0" bIns="0" rtlCol="0" anchor="b">
            <a:normAutofit/>
          </a:bodyPr>
          <a:lstStyle>
            <a:lvl1pPr>
              <a:defRPr lang="zh-CN" altLang="en-US" dirty="0"/>
            </a:lvl1pPr>
          </a:lstStyle>
          <a:p>
            <a:pPr lvl="0" fontAlgn="auto"/>
            <a:r>
              <a:rPr lang="zh-CN" altLang="en-US" strike="noStrike" noProof="1" dirty="0"/>
              <a:t>单击此处编辑母版标题样式</a:t>
            </a:r>
            <a:endParaRPr strike="noStrike" noProof="1" dirty="0"/>
          </a:p>
        </p:txBody>
      </p:sp>
      <p:sp>
        <p:nvSpPr>
          <p:cNvPr id="3" name="内容占位符 2"/>
          <p:cNvSpPr>
            <a:spLocks noGrp="1"/>
          </p:cNvSpPr>
          <p:nvPr>
            <p:ph sz="half" idx="1" hasCustomPrompt="1"/>
          </p:nvPr>
        </p:nvSpPr>
        <p:spPr>
          <a:xfrm>
            <a:off x="521100" y="1880550"/>
            <a:ext cx="3886200" cy="36099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r>
              <a:rPr lang="en-US" altLang="zh-CN" strike="noStrike" noProof="1" dirty="0"/>
              <a:t> </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4" name="内容占位符 3"/>
          <p:cNvSpPr>
            <a:spLocks noGrp="1"/>
          </p:cNvSpPr>
          <p:nvPr>
            <p:ph sz="half" idx="2"/>
          </p:nvPr>
        </p:nvSpPr>
        <p:spPr>
          <a:xfrm>
            <a:off x="4734900" y="1880550"/>
            <a:ext cx="3886200" cy="36099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5" name="日期占位符 4"/>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dirty="0"/>
          </a:p>
        </p:txBody>
      </p:sp>
      <p:sp>
        <p:nvSpPr>
          <p:cNvPr id="7" name="灯片编号占位符 6"/>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21100" y="1127250"/>
            <a:ext cx="8100000" cy="540000"/>
          </a:xfrm>
        </p:spPr>
        <p:txBody>
          <a:bodyPr vert="horz" wrap="square" lIns="0" tIns="0" rIns="0" bIns="0" rtlCol="0" anchor="b">
            <a:normAutofit/>
          </a:bodyPr>
          <a:lstStyle>
            <a:lvl1pPr>
              <a:defRPr lang="zh-CN" altLang="en-US" dirty="0">
                <a:latin typeface="+mj-ea"/>
                <a:ea typeface="+mj-ea"/>
                <a:cs typeface="+mj-ea"/>
              </a:defRPr>
            </a:lvl1pPr>
          </a:lstStyle>
          <a:p>
            <a:pPr lvl="0"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p:nvPr>
        </p:nvSpPr>
        <p:spPr>
          <a:xfrm>
            <a:off x="521100" y="1880550"/>
            <a:ext cx="3868340" cy="405000"/>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521100" y="2403206"/>
            <a:ext cx="3868340" cy="3096291"/>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5" name="文本占位符 4"/>
          <p:cNvSpPr>
            <a:spLocks noGrp="1"/>
          </p:cNvSpPr>
          <p:nvPr>
            <p:ph type="body" sz="quarter" idx="3"/>
          </p:nvPr>
        </p:nvSpPr>
        <p:spPr>
          <a:xfrm>
            <a:off x="4733709" y="1880550"/>
            <a:ext cx="3887391" cy="405000"/>
          </a:xfrm>
        </p:spPr>
        <p:txBody>
          <a:bodyPr wrap="square" anchor="b">
            <a:normAutofit/>
          </a:bodyPr>
          <a:lstStyle>
            <a:lvl1pPr marL="0" indent="0">
              <a:buNone/>
              <a:defRPr sz="2400" b="1">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733709" y="2403206"/>
            <a:ext cx="3887391" cy="3096291"/>
          </a:xfrm>
        </p:spPr>
        <p:txBody>
          <a:bodyPr wrap="square">
            <a:normAutofit/>
          </a:bodyPr>
          <a:lstStyle>
            <a:lvl1pPr>
              <a:defRPr sz="220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7" name="日期占位符 6"/>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dirty="0"/>
          </a:p>
        </p:txBody>
      </p:sp>
      <p:sp>
        <p:nvSpPr>
          <p:cNvPr id="9" name="灯片编号占位符 8"/>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defRPr>
                <a:latin typeface="+mj-ea"/>
                <a:ea typeface="+mj-ea"/>
                <a:cs typeface="+mj-ea"/>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5122" name="Ellipse 36-2082&amp;9912"/>
          <p:cNvSpPr/>
          <p:nvPr>
            <p:custDataLst>
              <p:tags r:id="rId2"/>
            </p:custDataLst>
          </p:nvPr>
        </p:nvSpPr>
        <p:spPr>
          <a:xfrm>
            <a:off x="5232400" y="1006475"/>
            <a:ext cx="3257550" cy="4343400"/>
          </a:xfrm>
          <a:prstGeom prst="ellipse">
            <a:avLst/>
          </a:prstGeom>
          <a:solidFill>
            <a:schemeClr val="tx2">
              <a:alpha val="4999"/>
            </a:schemeClr>
          </a:solidFill>
          <a:ln w="9525">
            <a:noFill/>
          </a:ln>
        </p:spPr>
        <p:txBody>
          <a:bodyPr anchor="t" anchorCtr="0"/>
          <a:p>
            <a:pPr lvl="0"/>
            <a:endParaRPr lang="zh-CN" altLang="en-US" sz="100" dirty="0">
              <a:latin typeface="Arial" panose="020B0604020202020204" pitchFamily="34" charset="0"/>
              <a:ea typeface="SimSun" panose="02010600030101010101" pitchFamily="2" charset="-122"/>
            </a:endParaRPr>
          </a:p>
        </p:txBody>
      </p:sp>
      <p:sp>
        <p:nvSpPr>
          <p:cNvPr id="5123" name="Ellipse 37 (Stroke)_#color-2083&amp;10105"/>
          <p:cNvSpPr/>
          <p:nvPr>
            <p:custDataLst>
              <p:tags r:id="rId3"/>
            </p:custDataLst>
          </p:nvPr>
        </p:nvSpPr>
        <p:spPr>
          <a:xfrm>
            <a:off x="5370513" y="0"/>
            <a:ext cx="2982912" cy="2259013"/>
          </a:xfrm>
          <a:custGeom>
            <a:avLst/>
            <a:gdLst/>
            <a:ahLst/>
            <a:cxnLst/>
            <a:pathLst>
              <a:path w="3977640" h="2258568">
                <a:moveTo>
                  <a:pt x="594360" y="0"/>
                </a:moveTo>
                <a:cubicBezTo>
                  <a:pt x="576072" y="82296"/>
                  <a:pt x="576072" y="173736"/>
                  <a:pt x="576072" y="265176"/>
                </a:cubicBezTo>
                <a:cubicBezTo>
                  <a:pt x="576072" y="1051560"/>
                  <a:pt x="1207008" y="1682496"/>
                  <a:pt x="1984248" y="1682496"/>
                </a:cubicBezTo>
                <a:cubicBezTo>
                  <a:pt x="2770632" y="1682496"/>
                  <a:pt x="3401568" y="1051560"/>
                  <a:pt x="3401568" y="265176"/>
                </a:cubicBezTo>
                <a:cubicBezTo>
                  <a:pt x="3401568" y="173736"/>
                  <a:pt x="3392424" y="82296"/>
                  <a:pt x="3374136" y="0"/>
                </a:cubicBezTo>
                <a:lnTo>
                  <a:pt x="3959352" y="0"/>
                </a:lnTo>
                <a:cubicBezTo>
                  <a:pt x="3968496" y="91440"/>
                  <a:pt x="3977640" y="173736"/>
                  <a:pt x="3977640" y="265176"/>
                </a:cubicBezTo>
                <a:cubicBezTo>
                  <a:pt x="3977640" y="1362456"/>
                  <a:pt x="3081528" y="2258568"/>
                  <a:pt x="1984248" y="2258568"/>
                </a:cubicBezTo>
                <a:cubicBezTo>
                  <a:pt x="886968" y="2258568"/>
                  <a:pt x="0" y="1362456"/>
                  <a:pt x="0" y="265176"/>
                </a:cubicBezTo>
                <a:cubicBezTo>
                  <a:pt x="0" y="173736"/>
                  <a:pt x="9144" y="91440"/>
                  <a:pt x="18288" y="0"/>
                </a:cubicBezTo>
                <a:lnTo>
                  <a:pt x="594360" y="0"/>
                </a:lnTo>
              </a:path>
            </a:pathLst>
          </a:custGeom>
          <a:solidFill>
            <a:schemeClr val="accent1"/>
          </a:solidFill>
          <a:ln w="9525">
            <a:noFill/>
          </a:ln>
        </p:spPr>
        <p:txBody>
          <a:bodyPr/>
          <a:p>
            <a:endParaRPr lang="zh-CN" altLang="en-US"/>
          </a:p>
        </p:txBody>
      </p:sp>
      <p:sp>
        <p:nvSpPr>
          <p:cNvPr id="5124" name="图形 6"/>
          <p:cNvSpPr/>
          <p:nvPr>
            <p:custDataLst>
              <p:tags r:id="rId4"/>
            </p:custDataLst>
          </p:nvPr>
        </p:nvSpPr>
        <p:spPr>
          <a:xfrm>
            <a:off x="6257925" y="3605213"/>
            <a:ext cx="1208088" cy="242887"/>
          </a:xfrm>
          <a:custGeom>
            <a:avLst/>
            <a:gdLst/>
            <a:ahLst/>
            <a:cxnLst>
              <a:cxn ang="0">
                <a:pos x="82560" y="242571"/>
              </a:cxn>
              <a:cxn ang="0">
                <a:pos x="131066" y="228824"/>
              </a:cxn>
              <a:cxn ang="0">
                <a:pos x="131066" y="202143"/>
              </a:cxn>
              <a:cxn ang="0">
                <a:pos x="85254" y="217857"/>
              </a:cxn>
              <a:cxn ang="0">
                <a:pos x="39074" y="192485"/>
              </a:cxn>
              <a:cxn ang="0">
                <a:pos x="21558" y="124068"/>
              </a:cxn>
              <a:cxn ang="0">
                <a:pos x="40299" y="51886"/>
              </a:cxn>
              <a:cxn ang="0">
                <a:pos x="89418" y="24878"/>
              </a:cxn>
              <a:cxn ang="0">
                <a:pos x="131066" y="38955"/>
              </a:cxn>
              <a:cxn ang="0">
                <a:pos x="131066" y="9657"/>
              </a:cxn>
              <a:cxn ang="0">
                <a:pos x="89664" y="0"/>
              </a:cxn>
              <a:cxn ang="0">
                <a:pos x="25356" y="34700"/>
              </a:cxn>
              <a:cxn ang="0">
                <a:pos x="0" y="125705"/>
              </a:cxn>
              <a:cxn ang="0">
                <a:pos x="22538" y="210328"/>
              </a:cxn>
              <a:cxn ang="0">
                <a:pos x="82560" y="242571"/>
              </a:cxn>
              <a:cxn ang="0">
                <a:pos x="230774" y="242571"/>
              </a:cxn>
              <a:cxn ang="0">
                <a:pos x="170876" y="209673"/>
              </a:cxn>
              <a:cxn ang="0">
                <a:pos x="148459" y="124068"/>
              </a:cxn>
              <a:cxn ang="0">
                <a:pos x="171366" y="33717"/>
              </a:cxn>
              <a:cxn ang="0">
                <a:pos x="233714" y="0"/>
              </a:cxn>
              <a:cxn ang="0">
                <a:pos x="292265" y="32735"/>
              </a:cxn>
              <a:cxn ang="0">
                <a:pos x="314559" y="118339"/>
              </a:cxn>
              <a:cxn ang="0">
                <a:pos x="291776" y="209182"/>
              </a:cxn>
              <a:cxn ang="0">
                <a:pos x="230774" y="242571"/>
              </a:cxn>
              <a:cxn ang="0">
                <a:pos x="232245" y="24878"/>
              </a:cxn>
              <a:cxn ang="0">
                <a:pos x="187290" y="51559"/>
              </a:cxn>
              <a:cxn ang="0">
                <a:pos x="170019" y="121612"/>
              </a:cxn>
              <a:cxn ang="0">
                <a:pos x="186800" y="191504"/>
              </a:cxn>
              <a:cxn ang="0">
                <a:pos x="230774" y="217857"/>
              </a:cxn>
              <a:cxn ang="0">
                <a:pos x="276341" y="192650"/>
              </a:cxn>
              <a:cxn ang="0">
                <a:pos x="293001" y="122103"/>
              </a:cxn>
              <a:cxn ang="0">
                <a:pos x="276832" y="50249"/>
              </a:cxn>
              <a:cxn ang="0">
                <a:pos x="232245" y="24878"/>
              </a:cxn>
              <a:cxn ang="0">
                <a:pos x="1101320" y="196742"/>
              </a:cxn>
              <a:cxn ang="0">
                <a:pos x="1101320" y="229149"/>
              </a:cxn>
              <a:cxn ang="0">
                <a:pos x="1110394" y="234880"/>
              </a:cxn>
              <a:cxn ang="0">
                <a:pos x="1122519" y="238970"/>
              </a:cxn>
              <a:cxn ang="0">
                <a:pos x="1135010" y="241588"/>
              </a:cxn>
              <a:cxn ang="0">
                <a:pos x="1145295" y="242571"/>
              </a:cxn>
              <a:cxn ang="0">
                <a:pos x="1169065" y="239135"/>
              </a:cxn>
              <a:cxn ang="0">
                <a:pos x="1188903" y="228331"/>
              </a:cxn>
              <a:cxn ang="0">
                <a:pos x="1202628" y="208854"/>
              </a:cxn>
              <a:cxn ang="0">
                <a:pos x="1207771" y="179392"/>
              </a:cxn>
              <a:cxn ang="0">
                <a:pos x="1203976" y="156150"/>
              </a:cxn>
              <a:cxn ang="0">
                <a:pos x="1193931" y="137653"/>
              </a:cxn>
              <a:cxn ang="0">
                <a:pos x="1179110" y="122432"/>
              </a:cxn>
              <a:cxn ang="0">
                <a:pos x="1161225" y="109337"/>
              </a:cxn>
              <a:cxn ang="0">
                <a:pos x="1144930" y="98207"/>
              </a:cxn>
              <a:cxn ang="0">
                <a:pos x="1133055" y="87732"/>
              </a:cxn>
              <a:cxn ang="0">
                <a:pos x="1125581" y="75783"/>
              </a:cxn>
              <a:cxn ang="0">
                <a:pos x="1123126" y="60234"/>
              </a:cxn>
              <a:cxn ang="0">
                <a:pos x="1126439" y="43865"/>
              </a:cxn>
              <a:cxn ang="0">
                <a:pos x="1135010" y="32899"/>
              </a:cxn>
              <a:cxn ang="0">
                <a:pos x="1147020" y="26843"/>
              </a:cxn>
              <a:cxn ang="0">
                <a:pos x="1160493" y="24878"/>
              </a:cxn>
              <a:cxn ang="0">
                <a:pos x="1200422" y="39282"/>
              </a:cxn>
              <a:cxn ang="0">
                <a:pos x="1200422" y="8348"/>
              </a:cxn>
              <a:cxn ang="0">
                <a:pos x="1162573" y="0"/>
              </a:cxn>
              <a:cxn ang="0">
                <a:pos x="1140153" y="3764"/>
              </a:cxn>
              <a:cxn ang="0">
                <a:pos x="1120679" y="15222"/>
              </a:cxn>
              <a:cxn ang="0">
                <a:pos x="1106840" y="34863"/>
              </a:cxn>
              <a:cxn ang="0">
                <a:pos x="1101572" y="62689"/>
              </a:cxn>
              <a:cxn ang="0">
                <a:pos x="1104875" y="85604"/>
              </a:cxn>
              <a:cxn ang="0">
                <a:pos x="1114188" y="102954"/>
              </a:cxn>
              <a:cxn ang="0">
                <a:pos x="1128028" y="117030"/>
              </a:cxn>
              <a:cxn ang="0">
                <a:pos x="1145180" y="129633"/>
              </a:cxn>
              <a:cxn ang="0">
                <a:pos x="1161351" y="140927"/>
              </a:cxn>
              <a:cxn ang="0">
                <a:pos x="1174447" y="152057"/>
              </a:cxn>
              <a:cxn ang="0">
                <a:pos x="1183029" y="164824"/>
              </a:cxn>
              <a:cxn ang="0">
                <a:pos x="1186218" y="181355"/>
              </a:cxn>
              <a:cxn ang="0">
                <a:pos x="1176778" y="208527"/>
              </a:cxn>
              <a:cxn ang="0">
                <a:pos x="1148483" y="217857"/>
              </a:cxn>
              <a:cxn ang="0">
                <a:pos x="1136484" y="216383"/>
              </a:cxn>
              <a:cxn ang="0">
                <a:pos x="1123501" y="212292"/>
              </a:cxn>
              <a:cxn ang="0">
                <a:pos x="1111251" y="205580"/>
              </a:cxn>
              <a:cxn ang="0">
                <a:pos x="1101320" y="196742"/>
              </a:cxn>
              <a:cxn ang="0">
                <a:pos x="1036037" y="28807"/>
              </a:cxn>
              <a:cxn ang="0">
                <a:pos x="1086750" y="28807"/>
              </a:cxn>
              <a:cxn ang="0">
                <a:pos x="1086750" y="3928"/>
              </a:cxn>
              <a:cxn ang="0">
                <a:pos x="964869" y="3928"/>
              </a:cxn>
              <a:cxn ang="0">
                <a:pos x="964869" y="28807"/>
              </a:cxn>
              <a:cxn ang="0">
                <a:pos x="1015458" y="28807"/>
              </a:cxn>
              <a:cxn ang="0">
                <a:pos x="1015458" y="238644"/>
              </a:cxn>
              <a:cxn ang="0">
                <a:pos x="1036037" y="238644"/>
              </a:cxn>
              <a:cxn ang="0">
                <a:pos x="1036037" y="28807"/>
              </a:cxn>
              <a:cxn ang="0">
                <a:pos x="936818" y="238644"/>
              </a:cxn>
              <a:cxn ang="0">
                <a:pos x="911586" y="238644"/>
              </a:cxn>
              <a:cxn ang="0">
                <a:pos x="821186" y="51559"/>
              </a:cxn>
              <a:cxn ang="0">
                <a:pos x="815552" y="36828"/>
              </a:cxn>
              <a:cxn ang="0">
                <a:pos x="814816" y="36828"/>
              </a:cxn>
              <a:cxn ang="0">
                <a:pos x="815797" y="69072"/>
              </a:cxn>
              <a:cxn ang="0">
                <a:pos x="815797" y="238644"/>
              </a:cxn>
              <a:cxn ang="0">
                <a:pos x="795217" y="238644"/>
              </a:cxn>
              <a:cxn ang="0">
                <a:pos x="795217" y="3928"/>
              </a:cxn>
              <a:cxn ang="0">
                <a:pos x="821920" y="3928"/>
              </a:cxn>
              <a:cxn ang="0">
                <a:pos x="909871" y="188067"/>
              </a:cxn>
              <a:cxn ang="0">
                <a:pos x="916975" y="203779"/>
              </a:cxn>
              <a:cxn ang="0">
                <a:pos x="917465" y="203779"/>
              </a:cxn>
              <a:cxn ang="0">
                <a:pos x="916240" y="169243"/>
              </a:cxn>
              <a:cxn ang="0">
                <a:pos x="916240" y="3928"/>
              </a:cxn>
              <a:cxn ang="0">
                <a:pos x="936818" y="3928"/>
              </a:cxn>
              <a:cxn ang="0">
                <a:pos x="936818" y="238644"/>
              </a:cxn>
              <a:cxn ang="0">
                <a:pos x="668316" y="238644"/>
              </a:cxn>
              <a:cxn ang="0">
                <a:pos x="761410" y="238644"/>
              </a:cxn>
              <a:cxn ang="0">
                <a:pos x="761410" y="213765"/>
              </a:cxn>
              <a:cxn ang="0">
                <a:pos x="688894" y="213765"/>
              </a:cxn>
              <a:cxn ang="0">
                <a:pos x="688894" y="131597"/>
              </a:cxn>
              <a:cxn ang="0">
                <a:pos x="752346" y="131597"/>
              </a:cxn>
              <a:cxn ang="0">
                <a:pos x="752346" y="106882"/>
              </a:cxn>
              <a:cxn ang="0">
                <a:pos x="688894" y="106882"/>
              </a:cxn>
              <a:cxn ang="0">
                <a:pos x="688894" y="28807"/>
              </a:cxn>
              <a:cxn ang="0">
                <a:pos x="757490" y="28807"/>
              </a:cxn>
              <a:cxn ang="0">
                <a:pos x="757490" y="3928"/>
              </a:cxn>
              <a:cxn ang="0">
                <a:pos x="668316" y="3928"/>
              </a:cxn>
              <a:cxn ang="0">
                <a:pos x="668316" y="238644"/>
              </a:cxn>
              <a:cxn ang="0">
                <a:pos x="640632" y="28807"/>
              </a:cxn>
              <a:cxn ang="0">
                <a:pos x="589921" y="28807"/>
              </a:cxn>
              <a:cxn ang="0">
                <a:pos x="589921" y="238644"/>
              </a:cxn>
              <a:cxn ang="0">
                <a:pos x="569342" y="238644"/>
              </a:cxn>
              <a:cxn ang="0">
                <a:pos x="569342" y="28807"/>
              </a:cxn>
              <a:cxn ang="0">
                <a:pos x="518753" y="28807"/>
              </a:cxn>
              <a:cxn ang="0">
                <a:pos x="518753" y="3928"/>
              </a:cxn>
              <a:cxn ang="0">
                <a:pos x="640632" y="3928"/>
              </a:cxn>
              <a:cxn ang="0">
                <a:pos x="640632" y="28807"/>
              </a:cxn>
              <a:cxn ang="0">
                <a:pos x="465469" y="238644"/>
              </a:cxn>
              <a:cxn ang="0">
                <a:pos x="490702" y="238644"/>
              </a:cxn>
              <a:cxn ang="0">
                <a:pos x="490702" y="3928"/>
              </a:cxn>
              <a:cxn ang="0">
                <a:pos x="470124" y="3928"/>
              </a:cxn>
              <a:cxn ang="0">
                <a:pos x="470124" y="169243"/>
              </a:cxn>
              <a:cxn ang="0">
                <a:pos x="471349" y="203779"/>
              </a:cxn>
              <a:cxn ang="0">
                <a:pos x="470859" y="203779"/>
              </a:cxn>
              <a:cxn ang="0">
                <a:pos x="463754" y="188067"/>
              </a:cxn>
              <a:cxn ang="0">
                <a:pos x="375804" y="3928"/>
              </a:cxn>
              <a:cxn ang="0">
                <a:pos x="349102" y="3928"/>
              </a:cxn>
              <a:cxn ang="0">
                <a:pos x="349102" y="238644"/>
              </a:cxn>
              <a:cxn ang="0">
                <a:pos x="369680" y="238644"/>
              </a:cxn>
              <a:cxn ang="0">
                <a:pos x="369680" y="69072"/>
              </a:cxn>
              <a:cxn ang="0">
                <a:pos x="368701" y="36828"/>
              </a:cxn>
              <a:cxn ang="0">
                <a:pos x="369435" y="36828"/>
              </a:cxn>
              <a:cxn ang="0">
                <a:pos x="375069" y="51559"/>
              </a:cxn>
              <a:cxn ang="0">
                <a:pos x="465469" y="238644"/>
              </a:cxn>
            </a:cxnLst>
            <a:pathLst>
              <a:path w="1100583" h="165421">
                <a:moveTo>
                  <a:pt x="75233" y="165422"/>
                </a:moveTo>
                <a:cubicBezTo>
                  <a:pt x="92869" y="165422"/>
                  <a:pt x="107603" y="162297"/>
                  <a:pt x="119435" y="156047"/>
                </a:cubicBezTo>
                <a:lnTo>
                  <a:pt x="119435" y="137852"/>
                </a:lnTo>
                <a:cubicBezTo>
                  <a:pt x="107677" y="144996"/>
                  <a:pt x="93762" y="148568"/>
                  <a:pt x="77688" y="148568"/>
                </a:cubicBezTo>
                <a:cubicBezTo>
                  <a:pt x="60350" y="148568"/>
                  <a:pt x="46323" y="142800"/>
                  <a:pt x="35607" y="131266"/>
                </a:cubicBezTo>
                <a:cubicBezTo>
                  <a:pt x="24966" y="119658"/>
                  <a:pt x="19645" y="104106"/>
                  <a:pt x="19645" y="84609"/>
                </a:cubicBezTo>
                <a:cubicBezTo>
                  <a:pt x="19645" y="64070"/>
                  <a:pt x="25338" y="47662"/>
                  <a:pt x="36723" y="35384"/>
                </a:cubicBezTo>
                <a:cubicBezTo>
                  <a:pt x="48183" y="23106"/>
                  <a:pt x="63103" y="16966"/>
                  <a:pt x="81483" y="16966"/>
                </a:cubicBezTo>
                <a:cubicBezTo>
                  <a:pt x="95324" y="16966"/>
                  <a:pt x="107975" y="20166"/>
                  <a:pt x="119435" y="26566"/>
                </a:cubicBezTo>
                <a:lnTo>
                  <a:pt x="119435" y="6586"/>
                </a:lnTo>
                <a:cubicBezTo>
                  <a:pt x="109463" y="2195"/>
                  <a:pt x="96887" y="0"/>
                  <a:pt x="81707" y="0"/>
                </a:cubicBezTo>
                <a:cubicBezTo>
                  <a:pt x="58043" y="0"/>
                  <a:pt x="38509" y="7888"/>
                  <a:pt x="23106" y="23664"/>
                </a:cubicBezTo>
                <a:cubicBezTo>
                  <a:pt x="7702" y="39439"/>
                  <a:pt x="0" y="60127"/>
                  <a:pt x="0" y="85725"/>
                </a:cubicBezTo>
                <a:cubicBezTo>
                  <a:pt x="0" y="109538"/>
                  <a:pt x="6846" y="128774"/>
                  <a:pt x="20538" y="143434"/>
                </a:cubicBezTo>
                <a:cubicBezTo>
                  <a:pt x="34231" y="158093"/>
                  <a:pt x="52462" y="165422"/>
                  <a:pt x="75233" y="165422"/>
                </a:cubicBezTo>
                <a:close/>
                <a:moveTo>
                  <a:pt x="210294" y="165422"/>
                </a:moveTo>
                <a:cubicBezTo>
                  <a:pt x="187597" y="165422"/>
                  <a:pt x="169404" y="157944"/>
                  <a:pt x="155712" y="142987"/>
                </a:cubicBezTo>
                <a:cubicBezTo>
                  <a:pt x="142094" y="128030"/>
                  <a:pt x="135284" y="108570"/>
                  <a:pt x="135284" y="84609"/>
                </a:cubicBezTo>
                <a:cubicBezTo>
                  <a:pt x="135284" y="58862"/>
                  <a:pt x="142242" y="38323"/>
                  <a:pt x="156158" y="22994"/>
                </a:cubicBezTo>
                <a:cubicBezTo>
                  <a:pt x="170073" y="7665"/>
                  <a:pt x="189012" y="0"/>
                  <a:pt x="212973" y="0"/>
                </a:cubicBezTo>
                <a:cubicBezTo>
                  <a:pt x="235074" y="0"/>
                  <a:pt x="252859" y="7441"/>
                  <a:pt x="266328" y="22324"/>
                </a:cubicBezTo>
                <a:cubicBezTo>
                  <a:pt x="279871" y="37207"/>
                  <a:pt x="286643" y="56666"/>
                  <a:pt x="286643" y="80702"/>
                </a:cubicBezTo>
                <a:cubicBezTo>
                  <a:pt x="286643" y="106821"/>
                  <a:pt x="279722" y="127472"/>
                  <a:pt x="265882" y="142652"/>
                </a:cubicBezTo>
                <a:cubicBezTo>
                  <a:pt x="252041" y="157832"/>
                  <a:pt x="233512" y="165422"/>
                  <a:pt x="210294" y="165422"/>
                </a:cubicBezTo>
                <a:close/>
                <a:moveTo>
                  <a:pt x="211634" y="16966"/>
                </a:moveTo>
                <a:cubicBezTo>
                  <a:pt x="194816" y="16966"/>
                  <a:pt x="181161" y="23031"/>
                  <a:pt x="170669" y="35161"/>
                </a:cubicBezTo>
                <a:cubicBezTo>
                  <a:pt x="160176" y="47290"/>
                  <a:pt x="154931" y="63215"/>
                  <a:pt x="154931" y="82934"/>
                </a:cubicBezTo>
                <a:cubicBezTo>
                  <a:pt x="154931" y="102654"/>
                  <a:pt x="160027" y="118542"/>
                  <a:pt x="170222" y="130597"/>
                </a:cubicBezTo>
                <a:cubicBezTo>
                  <a:pt x="180491" y="142577"/>
                  <a:pt x="193849" y="148568"/>
                  <a:pt x="210294" y="148568"/>
                </a:cubicBezTo>
                <a:cubicBezTo>
                  <a:pt x="227856" y="148568"/>
                  <a:pt x="241697" y="142838"/>
                  <a:pt x="251817" y="131378"/>
                </a:cubicBezTo>
                <a:cubicBezTo>
                  <a:pt x="261937" y="119918"/>
                  <a:pt x="266998" y="103882"/>
                  <a:pt x="266998" y="83269"/>
                </a:cubicBezTo>
                <a:cubicBezTo>
                  <a:pt x="266998" y="62136"/>
                  <a:pt x="262087" y="45802"/>
                  <a:pt x="252264" y="34268"/>
                </a:cubicBezTo>
                <a:cubicBezTo>
                  <a:pt x="242441" y="22733"/>
                  <a:pt x="228898" y="16966"/>
                  <a:pt x="211634" y="16966"/>
                </a:cubicBezTo>
                <a:close/>
                <a:moveTo>
                  <a:pt x="1003581" y="134169"/>
                </a:moveTo>
                <a:lnTo>
                  <a:pt x="1003581" y="156269"/>
                </a:lnTo>
                <a:cubicBezTo>
                  <a:pt x="1005667" y="157684"/>
                  <a:pt x="1008420" y="158986"/>
                  <a:pt x="1011849" y="160177"/>
                </a:cubicBezTo>
                <a:cubicBezTo>
                  <a:pt x="1015345" y="161293"/>
                  <a:pt x="1019031" y="162223"/>
                  <a:pt x="1022898" y="162966"/>
                </a:cubicBezTo>
                <a:cubicBezTo>
                  <a:pt x="1026765" y="163786"/>
                  <a:pt x="1030556" y="164381"/>
                  <a:pt x="1034281" y="164752"/>
                </a:cubicBezTo>
                <a:cubicBezTo>
                  <a:pt x="1038005" y="165199"/>
                  <a:pt x="1041129" y="165422"/>
                  <a:pt x="1043653" y="165422"/>
                </a:cubicBezTo>
                <a:cubicBezTo>
                  <a:pt x="1051245" y="165422"/>
                  <a:pt x="1058465" y="164641"/>
                  <a:pt x="1065313" y="163079"/>
                </a:cubicBezTo>
                <a:cubicBezTo>
                  <a:pt x="1072161" y="161590"/>
                  <a:pt x="1078181" y="159135"/>
                  <a:pt x="1083391" y="155711"/>
                </a:cubicBezTo>
                <a:cubicBezTo>
                  <a:pt x="1088678" y="152288"/>
                  <a:pt x="1092850" y="147861"/>
                  <a:pt x="1095898" y="142429"/>
                </a:cubicBezTo>
                <a:cubicBezTo>
                  <a:pt x="1099022" y="136922"/>
                  <a:pt x="1100584" y="130224"/>
                  <a:pt x="1100584" y="122337"/>
                </a:cubicBezTo>
                <a:cubicBezTo>
                  <a:pt x="1100584" y="116383"/>
                  <a:pt x="1099432" y="111100"/>
                  <a:pt x="1097126" y="106487"/>
                </a:cubicBezTo>
                <a:cubicBezTo>
                  <a:pt x="1094888" y="101873"/>
                  <a:pt x="1091840" y="97669"/>
                  <a:pt x="1087973" y="93873"/>
                </a:cubicBezTo>
                <a:cubicBezTo>
                  <a:pt x="1084106" y="90078"/>
                  <a:pt x="1079600" y="86618"/>
                  <a:pt x="1074467" y="83493"/>
                </a:cubicBezTo>
                <a:cubicBezTo>
                  <a:pt x="1069333" y="80367"/>
                  <a:pt x="1063894" y="77391"/>
                  <a:pt x="1058169" y="74563"/>
                </a:cubicBezTo>
                <a:cubicBezTo>
                  <a:pt x="1052588" y="71810"/>
                  <a:pt x="1047635" y="69280"/>
                  <a:pt x="1043320" y="66973"/>
                </a:cubicBezTo>
                <a:cubicBezTo>
                  <a:pt x="1039081" y="64666"/>
                  <a:pt x="1035471" y="62285"/>
                  <a:pt x="1032499" y="59829"/>
                </a:cubicBezTo>
                <a:cubicBezTo>
                  <a:pt x="1029518" y="57373"/>
                  <a:pt x="1027251" y="54657"/>
                  <a:pt x="1025689" y="51681"/>
                </a:cubicBezTo>
                <a:cubicBezTo>
                  <a:pt x="1024194" y="48704"/>
                  <a:pt x="1023451" y="45169"/>
                  <a:pt x="1023451" y="41077"/>
                </a:cubicBezTo>
                <a:cubicBezTo>
                  <a:pt x="1023451" y="36686"/>
                  <a:pt x="1024460" y="32965"/>
                  <a:pt x="1026470" y="29914"/>
                </a:cubicBezTo>
                <a:cubicBezTo>
                  <a:pt x="1028480" y="26864"/>
                  <a:pt x="1031080" y="24371"/>
                  <a:pt x="1034281" y="22436"/>
                </a:cubicBezTo>
                <a:cubicBezTo>
                  <a:pt x="1037481" y="20501"/>
                  <a:pt x="1041129" y="19124"/>
                  <a:pt x="1045225" y="18306"/>
                </a:cubicBezTo>
                <a:cubicBezTo>
                  <a:pt x="1049311" y="17413"/>
                  <a:pt x="1053407" y="16966"/>
                  <a:pt x="1057502" y="16966"/>
                </a:cubicBezTo>
                <a:cubicBezTo>
                  <a:pt x="1072304" y="16966"/>
                  <a:pt x="1084439" y="20241"/>
                  <a:pt x="1093888" y="26789"/>
                </a:cubicBezTo>
                <a:lnTo>
                  <a:pt x="1093888" y="5693"/>
                </a:lnTo>
                <a:cubicBezTo>
                  <a:pt x="1086668" y="1898"/>
                  <a:pt x="1075171" y="0"/>
                  <a:pt x="1059398" y="0"/>
                </a:cubicBezTo>
                <a:cubicBezTo>
                  <a:pt x="1052473" y="0"/>
                  <a:pt x="1045663" y="856"/>
                  <a:pt x="1038967" y="2567"/>
                </a:cubicBezTo>
                <a:cubicBezTo>
                  <a:pt x="1032347" y="4279"/>
                  <a:pt x="1026432" y="6883"/>
                  <a:pt x="1021222" y="10381"/>
                </a:cubicBezTo>
                <a:cubicBezTo>
                  <a:pt x="1016012" y="13878"/>
                  <a:pt x="1011811" y="18343"/>
                  <a:pt x="1008611" y="23775"/>
                </a:cubicBezTo>
                <a:cubicBezTo>
                  <a:pt x="1005410" y="29133"/>
                  <a:pt x="1003810" y="35458"/>
                  <a:pt x="1003810" y="42751"/>
                </a:cubicBezTo>
                <a:cubicBezTo>
                  <a:pt x="1003810" y="48704"/>
                  <a:pt x="1004810" y="53913"/>
                  <a:pt x="1006820" y="58378"/>
                </a:cubicBezTo>
                <a:cubicBezTo>
                  <a:pt x="1008906" y="62768"/>
                  <a:pt x="1011735" y="66712"/>
                  <a:pt x="1015307" y="70210"/>
                </a:cubicBezTo>
                <a:cubicBezTo>
                  <a:pt x="1018879" y="73707"/>
                  <a:pt x="1023079" y="76907"/>
                  <a:pt x="1027918" y="79809"/>
                </a:cubicBezTo>
                <a:cubicBezTo>
                  <a:pt x="1032756" y="82711"/>
                  <a:pt x="1037967" y="85576"/>
                  <a:pt x="1043548" y="88404"/>
                </a:cubicBezTo>
                <a:cubicBezTo>
                  <a:pt x="1048825" y="91083"/>
                  <a:pt x="1053740" y="93650"/>
                  <a:pt x="1058284" y="96106"/>
                </a:cubicBezTo>
                <a:cubicBezTo>
                  <a:pt x="1062894" y="98487"/>
                  <a:pt x="1066875" y="101017"/>
                  <a:pt x="1070218" y="103696"/>
                </a:cubicBezTo>
                <a:cubicBezTo>
                  <a:pt x="1073571" y="106300"/>
                  <a:pt x="1076181" y="109203"/>
                  <a:pt x="1078038" y="112402"/>
                </a:cubicBezTo>
                <a:cubicBezTo>
                  <a:pt x="1079972" y="115602"/>
                  <a:pt x="1080944" y="119360"/>
                  <a:pt x="1080944" y="123676"/>
                </a:cubicBezTo>
                <a:cubicBezTo>
                  <a:pt x="1080944" y="131713"/>
                  <a:pt x="1078076" y="137889"/>
                  <a:pt x="1072342" y="142206"/>
                </a:cubicBezTo>
                <a:cubicBezTo>
                  <a:pt x="1066685" y="146447"/>
                  <a:pt x="1058093" y="148568"/>
                  <a:pt x="1046558" y="148568"/>
                </a:cubicBezTo>
                <a:cubicBezTo>
                  <a:pt x="1043215" y="148568"/>
                  <a:pt x="1039567" y="148233"/>
                  <a:pt x="1035624" y="147563"/>
                </a:cubicBezTo>
                <a:cubicBezTo>
                  <a:pt x="1031680" y="146893"/>
                  <a:pt x="1027737" y="145963"/>
                  <a:pt x="1023793" y="144773"/>
                </a:cubicBezTo>
                <a:cubicBezTo>
                  <a:pt x="1019917" y="143508"/>
                  <a:pt x="1016202" y="141982"/>
                  <a:pt x="1012630" y="140196"/>
                </a:cubicBezTo>
                <a:cubicBezTo>
                  <a:pt x="1009125" y="138410"/>
                  <a:pt x="1006115" y="136401"/>
                  <a:pt x="1003581" y="134169"/>
                </a:cubicBezTo>
                <a:close/>
                <a:moveTo>
                  <a:pt x="944091" y="19645"/>
                </a:moveTo>
                <a:lnTo>
                  <a:pt x="990304" y="19645"/>
                </a:lnTo>
                <a:lnTo>
                  <a:pt x="990304" y="2679"/>
                </a:lnTo>
                <a:lnTo>
                  <a:pt x="879239" y="2679"/>
                </a:lnTo>
                <a:lnTo>
                  <a:pt x="879239" y="19645"/>
                </a:lnTo>
                <a:lnTo>
                  <a:pt x="925339" y="19645"/>
                </a:lnTo>
                <a:lnTo>
                  <a:pt x="925339" y="162744"/>
                </a:lnTo>
                <a:lnTo>
                  <a:pt x="944091" y="162744"/>
                </a:lnTo>
                <a:lnTo>
                  <a:pt x="944091" y="19645"/>
                </a:lnTo>
                <a:close/>
                <a:moveTo>
                  <a:pt x="853678" y="162744"/>
                </a:moveTo>
                <a:lnTo>
                  <a:pt x="830685" y="162744"/>
                </a:lnTo>
                <a:lnTo>
                  <a:pt x="748308" y="35161"/>
                </a:lnTo>
                <a:cubicBezTo>
                  <a:pt x="746224" y="31961"/>
                  <a:pt x="744513" y="28612"/>
                  <a:pt x="743174" y="25115"/>
                </a:cubicBezTo>
                <a:lnTo>
                  <a:pt x="742503" y="25115"/>
                </a:lnTo>
                <a:cubicBezTo>
                  <a:pt x="743099" y="28538"/>
                  <a:pt x="743397" y="35868"/>
                  <a:pt x="743397" y="47104"/>
                </a:cubicBezTo>
                <a:lnTo>
                  <a:pt x="743397" y="162744"/>
                </a:lnTo>
                <a:lnTo>
                  <a:pt x="724644" y="162744"/>
                </a:lnTo>
                <a:lnTo>
                  <a:pt x="724644" y="2679"/>
                </a:lnTo>
                <a:lnTo>
                  <a:pt x="748977" y="2679"/>
                </a:lnTo>
                <a:lnTo>
                  <a:pt x="829122" y="128253"/>
                </a:lnTo>
                <a:cubicBezTo>
                  <a:pt x="832471" y="133462"/>
                  <a:pt x="834628" y="137034"/>
                  <a:pt x="835596" y="138968"/>
                </a:cubicBezTo>
                <a:lnTo>
                  <a:pt x="836042" y="138968"/>
                </a:lnTo>
                <a:cubicBezTo>
                  <a:pt x="835298" y="134354"/>
                  <a:pt x="834926" y="126504"/>
                  <a:pt x="834926" y="115416"/>
                </a:cubicBezTo>
                <a:lnTo>
                  <a:pt x="834926" y="2679"/>
                </a:lnTo>
                <a:lnTo>
                  <a:pt x="853678" y="2679"/>
                </a:lnTo>
                <a:lnTo>
                  <a:pt x="853678" y="162744"/>
                </a:lnTo>
                <a:close/>
                <a:moveTo>
                  <a:pt x="609005" y="162744"/>
                </a:moveTo>
                <a:lnTo>
                  <a:pt x="693837" y="162744"/>
                </a:lnTo>
                <a:lnTo>
                  <a:pt x="693837" y="145778"/>
                </a:lnTo>
                <a:lnTo>
                  <a:pt x="627757" y="145778"/>
                </a:lnTo>
                <a:lnTo>
                  <a:pt x="627757" y="89743"/>
                </a:lnTo>
                <a:lnTo>
                  <a:pt x="685577" y="89743"/>
                </a:lnTo>
                <a:lnTo>
                  <a:pt x="685577" y="72889"/>
                </a:lnTo>
                <a:lnTo>
                  <a:pt x="627757" y="72889"/>
                </a:lnTo>
                <a:lnTo>
                  <a:pt x="627757" y="19645"/>
                </a:lnTo>
                <a:lnTo>
                  <a:pt x="690265" y="19645"/>
                </a:lnTo>
                <a:lnTo>
                  <a:pt x="690265" y="2679"/>
                </a:lnTo>
                <a:lnTo>
                  <a:pt x="609005" y="2679"/>
                </a:lnTo>
                <a:lnTo>
                  <a:pt x="609005" y="162744"/>
                </a:lnTo>
                <a:close/>
                <a:moveTo>
                  <a:pt x="583778" y="19645"/>
                </a:moveTo>
                <a:lnTo>
                  <a:pt x="537567" y="19645"/>
                </a:lnTo>
                <a:lnTo>
                  <a:pt x="537567" y="162744"/>
                </a:lnTo>
                <a:lnTo>
                  <a:pt x="518815" y="162744"/>
                </a:lnTo>
                <a:lnTo>
                  <a:pt x="518815" y="19645"/>
                </a:lnTo>
                <a:lnTo>
                  <a:pt x="472715" y="19645"/>
                </a:lnTo>
                <a:lnTo>
                  <a:pt x="472715" y="2679"/>
                </a:lnTo>
                <a:lnTo>
                  <a:pt x="583778" y="2679"/>
                </a:lnTo>
                <a:lnTo>
                  <a:pt x="583778" y="19645"/>
                </a:lnTo>
                <a:close/>
                <a:moveTo>
                  <a:pt x="424160" y="162744"/>
                </a:moveTo>
                <a:lnTo>
                  <a:pt x="447154" y="162744"/>
                </a:lnTo>
                <a:lnTo>
                  <a:pt x="447154" y="2679"/>
                </a:lnTo>
                <a:lnTo>
                  <a:pt x="428402" y="2679"/>
                </a:lnTo>
                <a:lnTo>
                  <a:pt x="428402" y="115416"/>
                </a:lnTo>
                <a:cubicBezTo>
                  <a:pt x="428402" y="126504"/>
                  <a:pt x="428774" y="134354"/>
                  <a:pt x="429518" y="138968"/>
                </a:cubicBezTo>
                <a:lnTo>
                  <a:pt x="429072" y="138968"/>
                </a:lnTo>
                <a:cubicBezTo>
                  <a:pt x="428104" y="137034"/>
                  <a:pt x="425946" y="133462"/>
                  <a:pt x="422597" y="128253"/>
                </a:cubicBezTo>
                <a:lnTo>
                  <a:pt x="342453" y="2679"/>
                </a:lnTo>
                <a:lnTo>
                  <a:pt x="318120" y="2679"/>
                </a:lnTo>
                <a:lnTo>
                  <a:pt x="318120" y="162744"/>
                </a:lnTo>
                <a:lnTo>
                  <a:pt x="336872" y="162744"/>
                </a:lnTo>
                <a:lnTo>
                  <a:pt x="336872" y="47104"/>
                </a:lnTo>
                <a:cubicBezTo>
                  <a:pt x="336872" y="35868"/>
                  <a:pt x="336575" y="28538"/>
                  <a:pt x="335980" y="25115"/>
                </a:cubicBezTo>
                <a:lnTo>
                  <a:pt x="336649" y="25115"/>
                </a:lnTo>
                <a:cubicBezTo>
                  <a:pt x="337989" y="28612"/>
                  <a:pt x="339700" y="31961"/>
                  <a:pt x="341783" y="35161"/>
                </a:cubicBezTo>
                <a:lnTo>
                  <a:pt x="424160" y="162744"/>
                </a:lnTo>
                <a:close/>
              </a:path>
            </a:pathLst>
          </a:custGeom>
          <a:solidFill>
            <a:schemeClr val="tx1">
              <a:alpha val="39999"/>
            </a:schemeClr>
          </a:solidFill>
          <a:ln w="9525">
            <a:noFill/>
          </a:ln>
        </p:spPr>
        <p:txBody>
          <a:bodyPr/>
          <a:p>
            <a:endParaRPr lang="zh-CN" altLang="en-US"/>
          </a:p>
        </p:txBody>
      </p:sp>
      <p:sp>
        <p:nvSpPr>
          <p:cNvPr id="2" name="标题 1"/>
          <p:cNvSpPr>
            <a:spLocks noGrp="1"/>
          </p:cNvSpPr>
          <p:nvPr>
            <p:ph type="title" hasCustomPrompt="1"/>
          </p:nvPr>
        </p:nvSpPr>
        <p:spPr>
          <a:xfrm>
            <a:off x="5781429" y="2343200"/>
            <a:ext cx="2160000" cy="1081088"/>
          </a:xfrm>
        </p:spPr>
        <p:txBody>
          <a:bodyPr wrap="square" anchor="b">
            <a:normAutofit/>
          </a:bodyPr>
          <a:lstStyle>
            <a:lvl1pPr algn="ctr">
              <a:defRPr sz="3225">
                <a:latin typeface="+mj-ea"/>
                <a:ea typeface="+mj-ea"/>
              </a:defRPr>
            </a:lvl1pPr>
          </a:lstStyle>
          <a:p>
            <a:pPr fontAlgn="auto"/>
            <a:r>
              <a:rPr lang="zh-CN" altLang="en-US" sz="3225" strike="noStrike" noProof="1" dirty="0"/>
              <a:t>标题</a:t>
            </a:r>
            <a:endParaRPr lang="zh-CN" altLang="en-US" strike="noStrike" noProof="1" dirty="0"/>
          </a:p>
        </p:txBody>
      </p:sp>
      <p:sp>
        <p:nvSpPr>
          <p:cNvPr id="7" name="日期占位符 3"/>
          <p:cNvSpPr>
            <a:spLocks noGrp="1"/>
          </p:cNvSpPr>
          <p:nvPr>
            <p:ph type="dt" sz="half" idx="10"/>
            <p:custDataLst>
              <p:tags r:id="rId5"/>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页脚占位符 4"/>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5"/>
          <p:cNvSpPr>
            <a:spLocks noGrp="1"/>
          </p:cNvSpPr>
          <p:nvPr>
            <p:ph type="sldNum" sz="quarter" idx="12"/>
            <p:custDataLst>
              <p:tags r:id="rId7"/>
            </p:custDataLst>
          </p:nvPr>
        </p:nvSpPr>
        <p:spPr>
          <a:xfrm>
            <a:off x="6564313"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nvPr>
        </p:nvSpPr>
        <p:spPr>
          <a:xfrm>
            <a:off x="628650" y="1127250"/>
            <a:ext cx="7886700" cy="43632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2" name="日期占位符 1"/>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nvPr>
        </p:nvSpPr>
        <p:spPr>
          <a:xfrm>
            <a:off x="521100" y="1127250"/>
            <a:ext cx="8100000" cy="540000"/>
          </a:xfrm>
        </p:spPr>
        <p:txBody>
          <a:bodyPr vert="horz" wrap="square" lIns="0" tIns="0" rIns="0" bIns="0" rtlCol="0" anchor="b">
            <a:normAutofit/>
          </a:bodyPr>
          <a:lstStyle>
            <a:lvl1pPr>
              <a:defRPr lang="zh-CN" altLang="en-US" dirty="0">
                <a:latin typeface="+mj-ea"/>
                <a:ea typeface="+mj-ea"/>
                <a:cs typeface="+mj-ea"/>
              </a:defRPr>
            </a:lvl1pPr>
          </a:lstStyle>
          <a:p>
            <a:pPr lvl="0"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hasCustomPrompt="1"/>
          </p:nvPr>
        </p:nvSpPr>
        <p:spPr>
          <a:xfrm>
            <a:off x="521100" y="1829250"/>
            <a:ext cx="8100000" cy="432000"/>
          </a:xfrm>
        </p:spPr>
        <p:txBody>
          <a:bodyPr wrap="square" anchor="t">
            <a:normAutofit/>
          </a:bodyPr>
          <a:lstStyle>
            <a:lvl1pPr marL="0" indent="0">
              <a:buNone/>
              <a:defRPr sz="2400" b="0">
                <a:latin typeface="+mn-ea"/>
                <a:ea typeface="+mn-ea"/>
                <a:cs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fontAlgn="auto"/>
            <a:r>
              <a:rPr lang="zh-CN" altLang="en-US" strike="noStrike" noProof="1" dirty="0"/>
              <a:t>单击此处编辑副标题</a:t>
            </a:r>
            <a:endParaRPr lang="zh-CN" altLang="en-US" strike="noStrike" noProof="1" dirty="0"/>
          </a:p>
        </p:txBody>
      </p:sp>
      <p:sp>
        <p:nvSpPr>
          <p:cNvPr id="4" name="日期占位符 3"/>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5362" name="Ellipse 36-2083&amp;10120"/>
          <p:cNvSpPr/>
          <p:nvPr userDrawn="1">
            <p:custDataLst>
              <p:tags r:id="rId2"/>
            </p:custDataLst>
          </p:nvPr>
        </p:nvSpPr>
        <p:spPr>
          <a:xfrm>
            <a:off x="0" y="2867025"/>
            <a:ext cx="3792538" cy="3133725"/>
          </a:xfrm>
          <a:custGeom>
            <a:avLst/>
            <a:gdLst/>
            <a:ahLst/>
            <a:cxnLst/>
            <a:pathLst>
              <a:path w="5056632" h="4178808">
                <a:moveTo>
                  <a:pt x="4837176" y="4178808"/>
                </a:moveTo>
                <a:lnTo>
                  <a:pt x="0" y="4178808"/>
                </a:lnTo>
                <a:lnTo>
                  <a:pt x="0" y="758952"/>
                </a:lnTo>
                <a:cubicBezTo>
                  <a:pt x="539496" y="283464"/>
                  <a:pt x="1243584" y="0"/>
                  <a:pt x="2011680" y="0"/>
                </a:cubicBezTo>
                <a:cubicBezTo>
                  <a:pt x="3694176" y="0"/>
                  <a:pt x="5056632" y="1362456"/>
                  <a:pt x="5056632" y="3044952"/>
                </a:cubicBezTo>
                <a:cubicBezTo>
                  <a:pt x="5056632" y="3447288"/>
                  <a:pt x="4974336" y="3831336"/>
                  <a:pt x="4837176" y="4178808"/>
                </a:cubicBezTo>
              </a:path>
            </a:pathLst>
          </a:custGeom>
          <a:solidFill>
            <a:schemeClr val="tx2">
              <a:alpha val="4999"/>
            </a:schemeClr>
          </a:solidFill>
          <a:ln w="9525">
            <a:noFill/>
          </a:ln>
        </p:spPr>
        <p:txBody>
          <a:bodyPr/>
          <a:p>
            <a:endParaRPr lang="zh-CN" altLang="en-US"/>
          </a:p>
        </p:txBody>
      </p:sp>
      <p:sp>
        <p:nvSpPr>
          <p:cNvPr id="15363" name="Ellipse 38_#color_#strokes-2082&amp;9949"/>
          <p:cNvSpPr/>
          <p:nvPr userDrawn="1">
            <p:custDataLst>
              <p:tags r:id="rId3"/>
            </p:custDataLst>
          </p:nvPr>
        </p:nvSpPr>
        <p:spPr>
          <a:xfrm>
            <a:off x="7153275" y="1720850"/>
            <a:ext cx="973138" cy="974725"/>
          </a:xfrm>
          <a:prstGeom prst="ellipse">
            <a:avLst/>
          </a:prstGeom>
          <a:solidFill>
            <a:schemeClr val="tx2">
              <a:alpha val="42999"/>
            </a:schemeClr>
          </a:solidFill>
          <a:ln w="9525">
            <a:noFill/>
          </a:ln>
        </p:spPr>
        <p:txBody>
          <a:bodyPr/>
          <a:p>
            <a:endParaRPr lang="zh-CN" altLang="en-US"/>
          </a:p>
        </p:txBody>
      </p:sp>
      <p:sp>
        <p:nvSpPr>
          <p:cNvPr id="15364" name="Ellipse 37 (Stroke)_#color-2083&amp;10123"/>
          <p:cNvSpPr/>
          <p:nvPr userDrawn="1">
            <p:custDataLst>
              <p:tags r:id="rId4"/>
            </p:custDataLst>
          </p:nvPr>
        </p:nvSpPr>
        <p:spPr>
          <a:xfrm>
            <a:off x="0" y="857250"/>
            <a:ext cx="1776413" cy="2557463"/>
          </a:xfrm>
          <a:custGeom>
            <a:avLst/>
            <a:gdLst/>
            <a:ahLst/>
            <a:cxnLst/>
            <a:pathLst>
              <a:path w="2368296" h="3410712">
                <a:moveTo>
                  <a:pt x="0" y="2834640"/>
                </a:moveTo>
                <a:cubicBezTo>
                  <a:pt x="54864" y="2834640"/>
                  <a:pt x="109728" y="2834640"/>
                  <a:pt x="164592" y="2834640"/>
                </a:cubicBezTo>
                <a:cubicBezTo>
                  <a:pt x="1069848" y="2834640"/>
                  <a:pt x="1801368" y="2112264"/>
                  <a:pt x="1801368" y="1207008"/>
                </a:cubicBezTo>
                <a:cubicBezTo>
                  <a:pt x="1801368" y="731520"/>
                  <a:pt x="1591056" y="301752"/>
                  <a:pt x="1261872" y="0"/>
                </a:cubicBezTo>
                <a:lnTo>
                  <a:pt x="2011680" y="0"/>
                </a:lnTo>
                <a:cubicBezTo>
                  <a:pt x="2240280" y="347472"/>
                  <a:pt x="2368296" y="758952"/>
                  <a:pt x="2368296" y="1207008"/>
                </a:cubicBezTo>
                <a:cubicBezTo>
                  <a:pt x="2368296" y="2423160"/>
                  <a:pt x="1380744" y="3410712"/>
                  <a:pt x="164592" y="3410712"/>
                </a:cubicBezTo>
                <a:cubicBezTo>
                  <a:pt x="109728" y="3410712"/>
                  <a:pt x="54864" y="3410712"/>
                  <a:pt x="0" y="3401568"/>
                </a:cubicBezTo>
                <a:lnTo>
                  <a:pt x="0" y="2834640"/>
                </a:lnTo>
              </a:path>
            </a:pathLst>
          </a:custGeom>
          <a:solidFill>
            <a:schemeClr val="accent1"/>
          </a:solidFill>
          <a:ln w="9525">
            <a:noFill/>
          </a:ln>
        </p:spPr>
        <p:txBody>
          <a:bodyPr/>
          <a:p>
            <a:endParaRPr lang="zh-CN" altLang="en-US"/>
          </a:p>
        </p:txBody>
      </p:sp>
      <p:sp>
        <p:nvSpPr>
          <p:cNvPr id="15365" name="Ellipse 40_#color_#strokes-2082&amp;9950"/>
          <p:cNvSpPr/>
          <p:nvPr userDrawn="1">
            <p:custDataLst>
              <p:tags r:id="rId5"/>
            </p:custDataLst>
          </p:nvPr>
        </p:nvSpPr>
        <p:spPr>
          <a:xfrm>
            <a:off x="8174038" y="3429000"/>
            <a:ext cx="398462" cy="398463"/>
          </a:xfrm>
          <a:prstGeom prst="ellipse">
            <a:avLst/>
          </a:prstGeom>
          <a:solidFill>
            <a:schemeClr val="accent1"/>
          </a:solidFill>
          <a:ln w="9525">
            <a:noFill/>
          </a:ln>
        </p:spPr>
        <p:txBody>
          <a:bodyPr/>
          <a:p>
            <a:endParaRPr lang="zh-CN" altLang="en-US"/>
          </a:p>
        </p:txBody>
      </p:sp>
      <p:sp>
        <p:nvSpPr>
          <p:cNvPr id="2" name="标题 1"/>
          <p:cNvSpPr>
            <a:spLocks noGrp="1"/>
          </p:cNvSpPr>
          <p:nvPr>
            <p:ph type="ctrTitle" hasCustomPrompt="1"/>
          </p:nvPr>
        </p:nvSpPr>
        <p:spPr>
          <a:xfrm>
            <a:off x="1381125" y="1274064"/>
            <a:ext cx="7572375" cy="2437236"/>
          </a:xfrm>
        </p:spPr>
        <p:txBody>
          <a:bodyPr wrap="square" anchor="b">
            <a:normAutofit/>
          </a:bodyPr>
          <a:lstStyle>
            <a:lvl1pPr algn="l">
              <a:lnSpc>
                <a:spcPct val="100000"/>
              </a:lnSpc>
              <a:defRPr sz="9000">
                <a:latin typeface="+mj-ea"/>
                <a:ea typeface="+mj-ea"/>
                <a:cs typeface="+mj-ea"/>
              </a:defRPr>
            </a:lvl1pPr>
          </a:lstStyle>
          <a:p>
            <a:pPr fontAlgn="auto"/>
            <a:r>
              <a:rPr lang="zh-CN" altLang="en-US" strike="noStrike" noProof="1" dirty="0"/>
              <a:t>编辑母版标题</a:t>
            </a:r>
            <a:endParaRPr lang="zh-CN" altLang="en-US" strike="noStrike" noProof="1" dirty="0"/>
          </a:p>
        </p:txBody>
      </p:sp>
      <p:sp>
        <p:nvSpPr>
          <p:cNvPr id="24" name="署名占位符 10"/>
          <p:cNvSpPr>
            <a:spLocks noGrp="1"/>
          </p:cNvSpPr>
          <p:nvPr>
            <p:ph type="body" sz="quarter" idx="17" hasCustomPrompt="1"/>
          </p:nvPr>
        </p:nvSpPr>
        <p:spPr>
          <a:xfrm>
            <a:off x="1381125" y="4020218"/>
            <a:ext cx="7572375" cy="1448941"/>
          </a:xfrm>
        </p:spPr>
        <p:txBody>
          <a:bodyPr wrap="square" anchor="t">
            <a:normAutofit/>
          </a:bodyPr>
          <a:lstStyle>
            <a:lvl1pPr marL="0" indent="0" algn="l">
              <a:lnSpc>
                <a:spcPct val="100000"/>
              </a:lnSpc>
              <a:buNone/>
              <a:defRPr sz="2400">
                <a:latin typeface="+mn-ea"/>
                <a:ea typeface="+mn-ea"/>
                <a:cs typeface="+mn-ea"/>
              </a:defRPr>
            </a:lvl1pPr>
          </a:lstStyle>
          <a:p>
            <a:pPr lvl="0" fontAlgn="auto"/>
            <a:r>
              <a:rPr lang="zh-CN" altLang="en-US" strike="noStrike" noProof="1" dirty="0"/>
              <a:t>署名</a:t>
            </a:r>
            <a:endParaRPr lang="zh-CN" altLang="en-US" strike="noStrike" noProof="1" dirty="0"/>
          </a:p>
        </p:txBody>
      </p:sp>
      <p:sp>
        <p:nvSpPr>
          <p:cNvPr id="4" name="日期占位符 3"/>
          <p:cNvSpPr>
            <a:spLocks noGrp="1"/>
          </p:cNvSpPr>
          <p:nvPr>
            <p:ph type="dt" sz="half" idx="10"/>
            <p:custDataLst>
              <p:tags r:id="rId6"/>
            </p:custDataLst>
          </p:nvPr>
        </p:nvSpPr>
        <p:spPr>
          <a:xfrm>
            <a:off x="520700" y="5624513"/>
            <a:ext cx="2057400" cy="274638"/>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28950" y="5624513"/>
            <a:ext cx="3086100" cy="274638"/>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5624513"/>
            <a:ext cx="2057400" cy="274638"/>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05740" y="812576"/>
            <a:ext cx="8762591" cy="29478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highlight>
                <a:srgbClr val="1171F1"/>
              </a:highlight>
            </a:endParaRPr>
          </a:p>
        </p:txBody>
      </p:sp>
      <p:sp>
        <p:nvSpPr>
          <p:cNvPr id="8" name="任意形状 8"/>
          <p:cNvSpPr/>
          <p:nvPr userDrawn="1">
            <p:custDataLst>
              <p:tags r:id="rId3"/>
            </p:custDataLst>
          </p:nvPr>
        </p:nvSpPr>
        <p:spPr>
          <a:xfrm>
            <a:off x="7117678" y="621663"/>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9" name="任意形状 9"/>
          <p:cNvSpPr/>
          <p:nvPr userDrawn="1">
            <p:custDataLst>
              <p:tags r:id="rId4"/>
            </p:custDataLst>
          </p:nvPr>
        </p:nvSpPr>
        <p:spPr>
          <a:xfrm rot="10800000">
            <a:off x="195761" y="2641685"/>
            <a:ext cx="1415561" cy="138009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10" name="矩形 9"/>
          <p:cNvSpPr/>
          <p:nvPr userDrawn="1">
            <p:custDataLst>
              <p:tags r:id="rId5"/>
            </p:custDataLst>
          </p:nvPr>
        </p:nvSpPr>
        <p:spPr>
          <a:xfrm>
            <a:off x="7103269" y="6264275"/>
            <a:ext cx="1350169"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custDataLst>
              <p:tags r:id="rId6"/>
            </p:custDataLst>
          </p:nvPr>
        </p:nvSpPr>
        <p:spPr>
          <a:xfrm flipV="1">
            <a:off x="562928" y="6315075"/>
            <a:ext cx="536734"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custDataLst>
              <p:tags r:id="rId7"/>
            </p:custDataLst>
          </p:nvPr>
        </p:nvSpPr>
        <p:spPr>
          <a:xfrm>
            <a:off x="1166336" y="6316345"/>
            <a:ext cx="66675"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userDrawn="1">
            <p:custDataLst>
              <p:tags r:id="rId8"/>
            </p:custDataLst>
          </p:nvPr>
        </p:nvSpPr>
        <p:spPr>
          <a:xfrm>
            <a:off x="1298258" y="6316345"/>
            <a:ext cx="190024" cy="571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日期占位符 15"/>
          <p:cNvSpPr>
            <a:spLocks noGrp="1"/>
          </p:cNvSpPr>
          <p:nvPr>
            <p:ph type="dt" sz="half" idx="10"/>
            <p:custDataLst>
              <p:tags r:id="rId9"/>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a:xfrm>
            <a:off x="2592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11"/>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2733" y="1046220"/>
            <a:ext cx="6858000" cy="1422559"/>
          </a:xfrm>
        </p:spPr>
        <p:txBody>
          <a:bodyPr lIns="91440" tIns="45720" rIns="91440" bIns="0" anchor="b" anchorCtr="0">
            <a:normAutofit/>
          </a:bodyPr>
          <a:lstStyle>
            <a:lvl1pPr algn="l">
              <a:defRPr sz="495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2732" y="3128804"/>
            <a:ext cx="6858000" cy="667703"/>
          </a:xfrm>
        </p:spPr>
        <p:txBody>
          <a:bodyPr lIns="91440" tIns="0" rIns="91440" bIns="45720">
            <a:normAutofit/>
          </a:bodyPr>
          <a:lstStyle>
            <a:lvl1pPr marL="0" indent="0" algn="l" eaLnBrk="1" fontAlgn="auto" latinLnBrk="0" hangingPunct="1">
              <a:lnSpc>
                <a:spcPct val="100000"/>
              </a:lnSpc>
              <a:buNone/>
              <a:defRPr sz="1800" u="none" strike="noStrike" kern="1200" cap="none" spc="200" normalizeH="0" baseline="0">
                <a:solidFill>
                  <a:schemeClr val="tx1">
                    <a:lumMod val="75000"/>
                    <a:lumOff val="25000"/>
                  </a:schemeClr>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662733" y="5122890"/>
            <a:ext cx="2524073" cy="434743"/>
          </a:xfrm>
        </p:spPr>
        <p:txBody>
          <a:bodyPr lIns="91440" tIns="45720" rIns="91440" bIns="45720">
            <a:normAutofit/>
          </a:bodyPr>
          <a:lstStyle>
            <a:lvl1pPr marL="0" indent="0">
              <a:buNone/>
              <a:defRPr sz="18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92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9186863"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highlight>
                <a:srgbClr val="1171F1"/>
              </a:highlight>
            </a:endParaRPr>
          </a:p>
        </p:txBody>
      </p:sp>
      <p:sp>
        <p:nvSpPr>
          <p:cNvPr id="2" name="标题 1"/>
          <p:cNvSpPr>
            <a:spLocks noGrp="1"/>
          </p:cNvSpPr>
          <p:nvPr>
            <p:ph type="title" hasCustomPrompt="1"/>
            <p:custDataLst>
              <p:tags r:id="rId3"/>
            </p:custDataLst>
          </p:nvPr>
        </p:nvSpPr>
        <p:spPr>
          <a:xfrm>
            <a:off x="3507581" y="2175010"/>
            <a:ext cx="4682831" cy="691516"/>
          </a:xfrm>
        </p:spPr>
        <p:txBody>
          <a:bodyPr lIns="91440" tIns="45720" rIns="91440" bIns="0" anchor="b" anchorCtr="0">
            <a:normAutofit/>
          </a:bodyPr>
          <a:lstStyle>
            <a:lvl1pPr>
              <a:defRPr sz="4050" u="none" strike="noStrike" kern="1200" cap="none" spc="300" normalizeH="0" baseline="0">
                <a:solidFill>
                  <a:schemeClr val="accent1"/>
                </a:solidFill>
                <a:uFillTx/>
                <a:latin typeface="Arial" panose="020B0604020202020204" pitchFamily="34" charset="0"/>
                <a:ea typeface="Microsoft YaHei"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3507581" y="3277722"/>
            <a:ext cx="4682831" cy="1050755"/>
          </a:xfrm>
        </p:spPr>
        <p:txBody>
          <a:bodyPr lIns="91440" tIns="0" rIns="91440" bIns="45720">
            <a:normAutofit/>
          </a:bodyPr>
          <a:lstStyle>
            <a:lvl1pPr marL="0" indent="0" eaLnBrk="1" fontAlgn="auto" latinLnBrk="0" hangingPunct="1">
              <a:buNone/>
              <a:defRPr kumimoji="0" lang="zh-CN" altLang="en-US" sz="1350" b="0" i="0" u="none" strike="noStrike" kern="1200" cap="none" spc="150" normalizeH="0" baseline="0" noProof="1">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2592000" y="6349833"/>
            <a:ext cx="3960000" cy="316800"/>
          </a:xfrm>
        </p:spPr>
        <p:txBody>
          <a:bodyPr/>
          <a:lstStyle/>
          <a:p>
            <a:endParaRPr lang="zh-CN" altLang="en-US"/>
          </a:p>
        </p:txBody>
      </p:sp>
      <p:sp>
        <p:nvSpPr>
          <p:cNvPr id="6" name="灯片编号占位符 5"/>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507210" y="1626121"/>
            <a:ext cx="3962432"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4683920" y="1626121"/>
            <a:ext cx="3962432" cy="4041680"/>
          </a:xfrm>
        </p:spPr>
        <p:txBody>
          <a:bodyPr>
            <a:noAutofit/>
          </a:bodyPr>
          <a:lstStyle>
            <a:lvl1pPr>
              <a:defRPr sz="1200" baseline="0">
                <a:solidFill>
                  <a:schemeClr val="tx1">
                    <a:lumMod val="75000"/>
                    <a:lumOff val="25000"/>
                  </a:schemeClr>
                </a:solidFill>
                <a:latin typeface="Arial" panose="020B0604020202020204" pitchFamily="34" charset="0"/>
                <a:ea typeface="Microsoft YaHei" panose="020B0503020204020204" charset="-122"/>
              </a:defRPr>
            </a:lvl1pPr>
            <a:lvl2pPr>
              <a:defRPr sz="1200" baseline="0">
                <a:solidFill>
                  <a:schemeClr val="tx1">
                    <a:lumMod val="75000"/>
                    <a:lumOff val="25000"/>
                  </a:schemeClr>
                </a:solidFill>
                <a:latin typeface="Arial" panose="020B0604020202020204" pitchFamily="34" charset="0"/>
                <a:ea typeface="Microsoft YaHei" panose="020B0503020204020204" charset="-122"/>
              </a:defRPr>
            </a:lvl2pPr>
            <a:lvl3pPr>
              <a:defRPr sz="1200" baseline="0">
                <a:solidFill>
                  <a:schemeClr val="tx1">
                    <a:lumMod val="75000"/>
                    <a:lumOff val="25000"/>
                  </a:schemeClr>
                </a:solidFill>
                <a:latin typeface="Arial" panose="020B0604020202020204" pitchFamily="34" charset="0"/>
                <a:ea typeface="Microsoft YaHei" panose="020B0503020204020204" charset="-122"/>
              </a:defRPr>
            </a:lvl3pPr>
            <a:lvl4pPr>
              <a:defRPr sz="1200" baseline="0">
                <a:solidFill>
                  <a:schemeClr val="tx1">
                    <a:lumMod val="75000"/>
                    <a:lumOff val="25000"/>
                  </a:schemeClr>
                </a:solidFill>
                <a:latin typeface="Arial" panose="020B0604020202020204" pitchFamily="34" charset="0"/>
                <a:ea typeface="Microsoft YaHei" panose="020B0503020204020204" charset="-122"/>
              </a:defRPr>
            </a:lvl4pPr>
            <a:lvl5pPr>
              <a:defRPr sz="1200"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2592000" y="6349833"/>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75000"/>
                    <a:lumOff val="25000"/>
                  </a:schemeClr>
                </a:solidFill>
                <a:uFillTx/>
                <a:latin typeface="Arial" panose="020B0604020202020204" pitchFamily="34" charset="0"/>
                <a:ea typeface="Microsoft YaHei"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2592000" y="6349833"/>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6146" name="Ellipse 36_#color-2083&amp;10108"/>
          <p:cNvSpPr/>
          <p:nvPr>
            <p:custDataLst>
              <p:tags r:id="rId2"/>
            </p:custDataLst>
          </p:nvPr>
        </p:nvSpPr>
        <p:spPr>
          <a:xfrm>
            <a:off x="0" y="566738"/>
            <a:ext cx="4067175" cy="6291262"/>
          </a:xfrm>
          <a:custGeom>
            <a:avLst/>
            <a:gdLst/>
            <a:ahLst/>
            <a:cxnLst/>
            <a:pathLst>
              <a:path w="5422392" h="6291072">
                <a:moveTo>
                  <a:pt x="4425696" y="6291072"/>
                </a:moveTo>
                <a:lnTo>
                  <a:pt x="0" y="6291072"/>
                </a:lnTo>
                <a:lnTo>
                  <a:pt x="0" y="393192"/>
                </a:lnTo>
                <a:cubicBezTo>
                  <a:pt x="502920" y="137160"/>
                  <a:pt x="1069848" y="0"/>
                  <a:pt x="1673352" y="0"/>
                </a:cubicBezTo>
                <a:cubicBezTo>
                  <a:pt x="3739896" y="0"/>
                  <a:pt x="5422392" y="1673352"/>
                  <a:pt x="5422392" y="3749040"/>
                </a:cubicBezTo>
                <a:cubicBezTo>
                  <a:pt x="5422392" y="4727448"/>
                  <a:pt x="5047488" y="5614416"/>
                  <a:pt x="4425696" y="6291072"/>
                </a:cubicBezTo>
              </a:path>
            </a:pathLst>
          </a:custGeom>
          <a:solidFill>
            <a:schemeClr val="accent1"/>
          </a:solidFill>
          <a:ln w="9525">
            <a:noFill/>
          </a:ln>
        </p:spPr>
        <p:txBody>
          <a:bodyPr/>
          <a:p>
            <a:endParaRPr lang="zh-CN" altLang="en-US"/>
          </a:p>
        </p:txBody>
      </p:sp>
      <p:sp>
        <p:nvSpPr>
          <p:cNvPr id="6147" name="Ellipse 38_#color_#strokes-2083&amp;10111"/>
          <p:cNvSpPr/>
          <p:nvPr>
            <p:custDataLst>
              <p:tags r:id="rId3"/>
            </p:custDataLst>
          </p:nvPr>
        </p:nvSpPr>
        <p:spPr>
          <a:xfrm>
            <a:off x="8485188" y="1463675"/>
            <a:ext cx="658812" cy="1398588"/>
          </a:xfrm>
          <a:custGeom>
            <a:avLst/>
            <a:gdLst/>
            <a:ahLst/>
            <a:cxnLst/>
            <a:pathLst>
              <a:path w="877824" h="1399032">
                <a:moveTo>
                  <a:pt x="877824" y="18288"/>
                </a:moveTo>
                <a:lnTo>
                  <a:pt x="877824" y="1371600"/>
                </a:lnTo>
                <a:cubicBezTo>
                  <a:pt x="822960" y="1389888"/>
                  <a:pt x="758952" y="1399032"/>
                  <a:pt x="694944" y="1399032"/>
                </a:cubicBezTo>
                <a:cubicBezTo>
                  <a:pt x="310896" y="1399032"/>
                  <a:pt x="0" y="1088136"/>
                  <a:pt x="0" y="694944"/>
                </a:cubicBezTo>
                <a:cubicBezTo>
                  <a:pt x="0" y="310896"/>
                  <a:pt x="310896" y="0"/>
                  <a:pt x="694944" y="0"/>
                </a:cubicBezTo>
                <a:cubicBezTo>
                  <a:pt x="758952" y="0"/>
                  <a:pt x="822960" y="9144"/>
                  <a:pt x="877824" y="18288"/>
                </a:cubicBezTo>
              </a:path>
            </a:pathLst>
          </a:custGeom>
          <a:solidFill>
            <a:schemeClr val="accent1"/>
          </a:solidFill>
          <a:ln w="9525">
            <a:noFill/>
          </a:ln>
        </p:spPr>
        <p:txBody>
          <a:bodyPr/>
          <a:p>
            <a:endParaRPr lang="zh-CN" altLang="en-US"/>
          </a:p>
        </p:txBody>
      </p:sp>
      <p:sp>
        <p:nvSpPr>
          <p:cNvPr id="6148" name="Ellipse 39_#color_#strokes-2082&amp;9935"/>
          <p:cNvSpPr/>
          <p:nvPr>
            <p:custDataLst>
              <p:tags r:id="rId4"/>
            </p:custDataLst>
          </p:nvPr>
        </p:nvSpPr>
        <p:spPr>
          <a:xfrm>
            <a:off x="7599363" y="301625"/>
            <a:ext cx="396875" cy="530225"/>
          </a:xfrm>
          <a:prstGeom prst="ellipse">
            <a:avLst/>
          </a:prstGeom>
          <a:solidFill>
            <a:schemeClr val="tx2">
              <a:alpha val="42999"/>
            </a:schemeClr>
          </a:solidFill>
          <a:ln w="9525">
            <a:noFill/>
          </a:ln>
        </p:spPr>
        <p:txBody>
          <a:bodyPr/>
          <a:p>
            <a:endParaRPr lang="zh-CN" altLang="en-US"/>
          </a:p>
        </p:txBody>
      </p:sp>
      <p:sp>
        <p:nvSpPr>
          <p:cNvPr id="2" name="标题 1"/>
          <p:cNvSpPr>
            <a:spLocks noGrp="1"/>
          </p:cNvSpPr>
          <p:nvPr>
            <p:ph type="title" hasCustomPrompt="1"/>
          </p:nvPr>
        </p:nvSpPr>
        <p:spPr>
          <a:xfrm>
            <a:off x="4578314" y="1621409"/>
            <a:ext cx="3922776" cy="2789863"/>
          </a:xfrm>
        </p:spPr>
        <p:txBody>
          <a:bodyPr wrap="square" anchor="ctr" anchorCtr="0">
            <a:normAutofit/>
          </a:bodyPr>
          <a:lstStyle>
            <a:lvl1pPr algn="l">
              <a:defRPr sz="3600">
                <a:latin typeface="+mj-ea"/>
                <a:ea typeface="+mj-ea"/>
              </a:defRPr>
            </a:lvl1pPr>
          </a:lstStyle>
          <a:p>
            <a:pPr fontAlgn="auto"/>
            <a:r>
              <a:rPr lang="zh-CN" altLang="en-US" strike="noStrike" noProof="1" dirty="0"/>
              <a:t>编辑母版标题</a:t>
            </a:r>
            <a:endParaRPr lang="zh-CN" altLang="en-US" strike="noStrike" noProof="1" dirty="0"/>
          </a:p>
        </p:txBody>
      </p:sp>
      <p:sp>
        <p:nvSpPr>
          <p:cNvPr id="8" name="节编号 3"/>
          <p:cNvSpPr>
            <a:spLocks noGrp="1"/>
          </p:cNvSpPr>
          <p:nvPr>
            <p:ph type="body" sz="quarter" idx="13" hasCustomPrompt="1"/>
          </p:nvPr>
        </p:nvSpPr>
        <p:spPr>
          <a:xfrm>
            <a:off x="847889" y="665438"/>
            <a:ext cx="3302181" cy="4700971"/>
          </a:xfrm>
        </p:spPr>
        <p:txBody>
          <a:bodyPr wrap="square" anchor="ctr">
            <a:normAutofit/>
          </a:bodyPr>
          <a:lstStyle>
            <a:lvl1pPr marL="0" indent="0" algn="ctr">
              <a:buNone/>
              <a:defRPr sz="11475" b="1">
                <a:solidFill>
                  <a:srgbClr val="FFFFFF"/>
                </a:solidFill>
                <a:latin typeface="+mj-lt"/>
                <a:ea typeface="+mj-ea"/>
              </a:defRPr>
            </a:lvl1pPr>
          </a:lstStyle>
          <a:p>
            <a:pPr lvl="0" fontAlgn="auto"/>
            <a:r>
              <a:rPr lang="zh-CN" altLang="en-US" sz="11475" strike="noStrike" noProof="1" dirty="0"/>
              <a:t>编号</a:t>
            </a:r>
            <a:endParaRPr lang="zh-CN" altLang="en-US" strike="noStrike" noProof="1" dirty="0"/>
          </a:p>
        </p:txBody>
      </p:sp>
      <p:sp>
        <p:nvSpPr>
          <p:cNvPr id="4" name="日期占位符 4"/>
          <p:cNvSpPr>
            <a:spLocks noGrp="1"/>
          </p:cNvSpPr>
          <p:nvPr>
            <p:ph type="dt" sz="half" idx="10"/>
            <p:custDataLst>
              <p:tags r:id="rId5"/>
            </p:custDataLst>
          </p:nvPr>
        </p:nvSpPr>
        <p:spPr>
          <a:xfrm>
            <a:off x="520700" y="6356350"/>
            <a:ext cx="2057400" cy="365125"/>
          </a:xfrm>
          <a:prstGeom prst="rect">
            <a:avLst/>
          </a:prstGeom>
        </p:spPr>
        <p:txBody>
          <a:bodyPr vert="horz" wrap="square" lIns="91440" tIns="45720" rIns="91440" bIns="45720" rtlCol="0" anchor="ctr">
            <a:normAutofit/>
          </a:body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5"/>
          <p:cNvSpPr>
            <a:spLocks noGrp="1"/>
          </p:cNvSpPr>
          <p:nvPr>
            <p:ph type="ftr" sz="quarter" idx="11"/>
            <p:custDataLst>
              <p:tags r:id="rId6"/>
            </p:custDataLst>
          </p:nvPr>
        </p:nvSpPr>
        <p:spPr>
          <a:xfrm>
            <a:off x="3028950" y="6356350"/>
            <a:ext cx="30861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6"/>
          <p:cNvSpPr>
            <a:spLocks noGrp="1"/>
          </p:cNvSpPr>
          <p:nvPr>
            <p:ph type="sldNum" sz="quarter" idx="12"/>
            <p:custDataLst>
              <p:tags r:id="rId7"/>
            </p:custDataLst>
          </p:nvPr>
        </p:nvSpPr>
        <p:spPr>
          <a:xfrm>
            <a:off x="6564313" y="6356350"/>
            <a:ext cx="2057400" cy="365125"/>
          </a:xfrm>
          <a:prstGeom prst="rect">
            <a:avLst/>
          </a:prstGeom>
        </p:spPr>
        <p:txBody>
          <a:bodyPr vert="horz" wrap="square" lIns="91440" tIns="45720" rIns="91440" bIns="45720" rtlCol="0" anchor="ctr">
            <a:normAutofit/>
          </a:body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92000" y="634983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Arial" panose="020B0604020202020204" pitchFamily="34" charset="0"/>
                <a:ea typeface="Microsoft YaHei"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a:xfrm>
            <a:off x="322307" y="6349833"/>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120450" y="6349833"/>
            <a:ext cx="2700000" cy="316800"/>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Microsoft YaHei"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Microsoft YaHei"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Microsoft YaHei"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Microsoft YaHei"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2592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120450" y="6349833"/>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199549" y="1018064"/>
            <a:ext cx="8762524" cy="4226243"/>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highlight>
                <a:srgbClr val="1171F1"/>
              </a:highlight>
            </a:endParaRPr>
          </a:p>
        </p:txBody>
      </p:sp>
      <p:sp>
        <p:nvSpPr>
          <p:cNvPr id="9" name="矩形 8"/>
          <p:cNvSpPr/>
          <p:nvPr userDrawn="1">
            <p:custDataLst>
              <p:tags r:id="rId3"/>
            </p:custDataLst>
          </p:nvPr>
        </p:nvSpPr>
        <p:spPr>
          <a:xfrm>
            <a:off x="1066800" y="4065588"/>
            <a:ext cx="3962400" cy="9525"/>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任意形状 8"/>
          <p:cNvSpPr/>
          <p:nvPr userDrawn="1">
            <p:custDataLst>
              <p:tags r:id="rId4"/>
            </p:custDataLst>
          </p:nvPr>
        </p:nvSpPr>
        <p:spPr>
          <a:xfrm>
            <a:off x="7110534" y="613408"/>
            <a:ext cx="1848749" cy="1802423"/>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8" name="任意形状 9"/>
          <p:cNvSpPr/>
          <p:nvPr userDrawn="1">
            <p:custDataLst>
              <p:tags r:id="rId5"/>
            </p:custDataLst>
          </p:nvPr>
        </p:nvSpPr>
        <p:spPr>
          <a:xfrm rot="10800000">
            <a:off x="195761" y="4343043"/>
            <a:ext cx="1415561" cy="138009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2" name="标题 1"/>
          <p:cNvSpPr>
            <a:spLocks noGrp="1"/>
          </p:cNvSpPr>
          <p:nvPr>
            <p:ph type="title" hasCustomPrompt="1"/>
            <p:custDataLst>
              <p:tags r:id="rId6"/>
            </p:custDataLst>
          </p:nvPr>
        </p:nvSpPr>
        <p:spPr>
          <a:xfrm>
            <a:off x="990599" y="2577631"/>
            <a:ext cx="4990201" cy="1205503"/>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Microsoft YaHei" panose="020B050302020402020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7295319" y="-51"/>
            <a:ext cx="1848749"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6" name="任意形状 8"/>
          <p:cNvSpPr/>
          <p:nvPr userDrawn="1">
            <p:custDataLst>
              <p:tags r:id="rId3"/>
            </p:custDataLst>
          </p:nvPr>
        </p:nvSpPr>
        <p:spPr>
          <a:xfrm rot="10800000">
            <a:off x="0" y="5480050"/>
            <a:ext cx="1059656"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2" name="标题 1"/>
          <p:cNvSpPr>
            <a:spLocks noGrp="1"/>
          </p:cNvSpPr>
          <p:nvPr>
            <p:ph type="title"/>
            <p:custDataLst>
              <p:tags r:id="rId4"/>
            </p:custDataLst>
          </p:nvPr>
        </p:nvSpPr>
        <p:spPr>
          <a:xfrm>
            <a:off x="502411" y="498476"/>
            <a:ext cx="8139178" cy="331473"/>
          </a:xfrm>
        </p:spPr>
        <p:txBody>
          <a:bodyPr>
            <a:normAutofit/>
          </a:bodyPr>
          <a:lstStyle>
            <a:lvl1pPr>
              <a:defRPr baseline="0">
                <a:latin typeface="Arial" panose="020B0604020202020204" pitchFamily="34" charset="0"/>
                <a:ea typeface="Microsoft YaHei"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4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custDataLst>
              <p:tags r:id="rId3"/>
            </p:custDataLst>
          </p:nvPr>
        </p:nvSpPr>
        <p:spPr>
          <a:xfrm>
            <a:off x="219600" y="304200"/>
            <a:ext cx="87048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4"/>
            </p:custDataLst>
          </p:nvPr>
        </p:nvSpPr>
        <p:spPr>
          <a:xfrm>
            <a:off x="961200" y="1339650"/>
            <a:ext cx="7219800" cy="542700"/>
          </a:xfrm>
        </p:spPr>
        <p:txBody>
          <a:bodyPr anchor="ctr">
            <a:normAutofit/>
          </a:bodyPr>
          <a:lstStyle>
            <a:lvl1pPr>
              <a:defRPr sz="2400" baseline="0">
                <a:solidFill>
                  <a:schemeClr val="accent1"/>
                </a:solidFill>
                <a:latin typeface="Arial" panose="020B0604020202020204" pitchFamily="34" charset="0"/>
                <a:ea typeface="Microsoft YaHei"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960835" y="2594250"/>
            <a:ext cx="7219950" cy="25839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617595"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sp>
        <p:nvSpPr>
          <p:cNvPr id="6" name="任意形状 8"/>
          <p:cNvSpPr/>
          <p:nvPr userDrawn="1">
            <p:custDataLst>
              <p:tags r:id="rId3"/>
            </p:custDataLst>
          </p:nvPr>
        </p:nvSpPr>
        <p:spPr>
          <a:xfrm rot="16200000">
            <a:off x="-233919" y="238101"/>
            <a:ext cx="1741805" cy="1273969"/>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10" name="任意形状 9"/>
          <p:cNvSpPr/>
          <p:nvPr userDrawn="1">
            <p:custDataLst>
              <p:tags r:id="rId4"/>
            </p:custDataLst>
          </p:nvPr>
        </p:nvSpPr>
        <p:spPr>
          <a:xfrm rot="10800000">
            <a:off x="0" y="5913755"/>
            <a:ext cx="732473"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2" name="标题 1"/>
          <p:cNvSpPr>
            <a:spLocks noGrp="1"/>
          </p:cNvSpPr>
          <p:nvPr>
            <p:ph type="title" hasCustomPrompt="1"/>
            <p:custDataLst>
              <p:tags r:id="rId5"/>
            </p:custDataLst>
          </p:nvPr>
        </p:nvSpPr>
        <p:spPr>
          <a:xfrm>
            <a:off x="437400" y="880650"/>
            <a:ext cx="2970000" cy="661500"/>
          </a:xfrm>
        </p:spPr>
        <p:txBody>
          <a:bodyPr anchor="ctr">
            <a:normAutofit/>
          </a:bodyPr>
          <a:lstStyle>
            <a:lvl1pPr>
              <a:defRPr sz="2700" baseline="0">
                <a:solidFill>
                  <a:schemeClr val="accent1"/>
                </a:solidFill>
                <a:latin typeface="Arial" panose="020B0604020202020204" pitchFamily="34" charset="0"/>
                <a:ea typeface="Microsoft YaHei"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40100" y="2275650"/>
            <a:ext cx="2967300" cy="30699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3825900" y="1405930"/>
            <a:ext cx="4860000" cy="3815953"/>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8" name="任意形状 9"/>
          <p:cNvSpPr/>
          <p:nvPr userDrawn="1">
            <p:custDataLst>
              <p:tags r:id="rId3"/>
            </p:custDataLst>
          </p:nvPr>
        </p:nvSpPr>
        <p:spPr>
          <a:xfrm rot="16200000">
            <a:off x="-169283" y="166926"/>
            <a:ext cx="1243965" cy="910114"/>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6" name="任意形状 8"/>
          <p:cNvSpPr/>
          <p:nvPr userDrawn="1">
            <p:custDataLst>
              <p:tags r:id="rId4"/>
            </p:custDataLst>
          </p:nvPr>
        </p:nvSpPr>
        <p:spPr>
          <a:xfrm>
            <a:off x="7758589" y="0"/>
            <a:ext cx="1385411"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2" name="标题 1"/>
          <p:cNvSpPr>
            <a:spLocks noGrp="1"/>
          </p:cNvSpPr>
          <p:nvPr>
            <p:ph type="title"/>
            <p:custDataLst>
              <p:tags r:id="rId5"/>
            </p:custDataLst>
          </p:nvPr>
        </p:nvSpPr>
        <p:spPr>
          <a:xfrm>
            <a:off x="459000" y="859500"/>
            <a:ext cx="8232300" cy="469800"/>
          </a:xfrm>
        </p:spPr>
        <p:txBody>
          <a:bodyPr anchor="ctr">
            <a:normAutofit/>
          </a:bodyPr>
          <a:lstStyle>
            <a:lvl1pPr algn="ctr">
              <a:defRPr sz="2700" baseline="0">
                <a:solidFill>
                  <a:schemeClr val="accent1"/>
                </a:solidFill>
                <a:latin typeface="Arial" panose="020B0604020202020204" pitchFamily="34" charset="0"/>
                <a:ea typeface="Microsoft YaHei"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459000" y="1763100"/>
            <a:ext cx="8231981" cy="621000"/>
          </a:xfrm>
        </p:spPr>
        <p:txBody>
          <a:bodyPr/>
          <a:lstStyle>
            <a:lvl1pPr algn="ctr">
              <a:defRPr baseline="0">
                <a:solidFill>
                  <a:schemeClr val="tx1">
                    <a:lumMod val="75000"/>
                    <a:lumOff val="25000"/>
                  </a:schemeClr>
                </a:solidFill>
                <a:latin typeface="Arial" panose="020B0604020202020204" pitchFamily="34" charset="0"/>
                <a:ea typeface="Microsoft YaHei"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459581" y="3236850"/>
            <a:ext cx="8224200" cy="25731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858" y="5029201"/>
            <a:ext cx="9144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10" name="任意形状 9"/>
          <p:cNvSpPr/>
          <p:nvPr userDrawn="1">
            <p:custDataLst>
              <p:tags r:id="rId3"/>
            </p:custDataLst>
          </p:nvPr>
        </p:nvSpPr>
        <p:spPr>
          <a:xfrm rot="10800000">
            <a:off x="2857" y="5905500"/>
            <a:ext cx="732473"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350" dirty="0">
              <a:highlight>
                <a:srgbClr val="1171F1"/>
              </a:highlight>
            </a:endParaRPr>
          </a:p>
        </p:txBody>
      </p:sp>
      <p:sp>
        <p:nvSpPr>
          <p:cNvPr id="2" name="标题 1"/>
          <p:cNvSpPr>
            <a:spLocks noGrp="1"/>
          </p:cNvSpPr>
          <p:nvPr>
            <p:ph type="title"/>
            <p:custDataLst>
              <p:tags r:id="rId4"/>
            </p:custDataLst>
          </p:nvPr>
        </p:nvSpPr>
        <p:spPr>
          <a:xfrm>
            <a:off x="453600" y="740250"/>
            <a:ext cx="8232300" cy="423900"/>
          </a:xfrm>
        </p:spPr>
        <p:txBody>
          <a:bodyPr anchor="ctr">
            <a:normAutofit/>
          </a:bodyPr>
          <a:lstStyle>
            <a:lvl1pPr algn="ctr">
              <a:defRPr sz="2400" baseline="0">
                <a:solidFill>
                  <a:schemeClr val="accent1"/>
                </a:solidFill>
                <a:latin typeface="Arial" panose="020B0604020202020204" pitchFamily="34" charset="0"/>
                <a:ea typeface="Microsoft YaHei"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0" tIns="0" rIns="0" bIns="0" rtlCol="0" anchor="b">
            <a:normAutofit/>
          </a:bodyPr>
          <a:lstStyle>
            <a:lvl1pPr>
              <a:defRPr lang="zh-CN" altLang="en-US" dirty="0"/>
            </a:lvl1pPr>
          </a:lstStyle>
          <a:p>
            <a:pPr lvl="0" fontAlgn="auto"/>
            <a:r>
              <a:rPr lang="zh-CN" altLang="en-US" strike="noStrike" noProof="1" dirty="0"/>
              <a:t>单击此处编辑母版标题样式</a:t>
            </a:r>
            <a:endParaRPr strike="noStrike" noProof="1" dirty="0"/>
          </a:p>
        </p:txBody>
      </p:sp>
      <p:sp>
        <p:nvSpPr>
          <p:cNvPr id="3" name="内容占位符 2"/>
          <p:cNvSpPr>
            <a:spLocks noGrp="1"/>
          </p:cNvSpPr>
          <p:nvPr>
            <p:ph sz="half" idx="1" hasCustomPrompt="1"/>
          </p:nvPr>
        </p:nvSpPr>
        <p:spPr>
          <a:xfrm>
            <a:off x="521100" y="1364400"/>
            <a:ext cx="3886200" cy="48132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r>
              <a:rPr lang="en-US" altLang="zh-CN" strike="noStrike" noProof="1" dirty="0"/>
              <a:t> </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4" name="内容占位符 3"/>
          <p:cNvSpPr>
            <a:spLocks noGrp="1"/>
          </p:cNvSpPr>
          <p:nvPr>
            <p:ph sz="half" idx="2"/>
          </p:nvPr>
        </p:nvSpPr>
        <p:spPr>
          <a:xfrm>
            <a:off x="4734900" y="1364400"/>
            <a:ext cx="3886200" cy="48132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5" name="日期占位符 4"/>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dirty="0"/>
          </a:p>
        </p:txBody>
      </p:sp>
      <p:sp>
        <p:nvSpPr>
          <p:cNvPr id="7" name="灯片编号占位符 6"/>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492"/>
            <a:ext cx="9144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3"/>
            </p:custDataLst>
          </p:nvPr>
        </p:nvSpPr>
        <p:spPr>
          <a:xfrm>
            <a:off x="434816" y="258207"/>
            <a:ext cx="8278178" cy="391001"/>
          </a:xfrm>
        </p:spPr>
        <p:txBody>
          <a:bodyPr>
            <a:noAutofit/>
          </a:bodyPr>
          <a:lstStyle>
            <a:lvl1pPr>
              <a:defRPr sz="2100" baseline="0">
                <a:solidFill>
                  <a:schemeClr val="accent1"/>
                </a:solidFill>
                <a:latin typeface="Arial" panose="020B0604020202020204" pitchFamily="34" charset="0"/>
                <a:ea typeface="Microsoft YaHei"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434700" y="2025000"/>
            <a:ext cx="4006800" cy="21708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4681800" y="2025000"/>
            <a:ext cx="4025700" cy="21708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vl2pPr>
              <a:defRPr baseline="0">
                <a:solidFill>
                  <a:schemeClr val="tx1">
                    <a:lumMod val="75000"/>
                    <a:lumOff val="25000"/>
                  </a:schemeClr>
                </a:solidFill>
                <a:latin typeface="Arial" panose="020B0604020202020204" pitchFamily="34" charset="0"/>
                <a:ea typeface="Microsoft YaHei" panose="020B0503020204020204" charset="-122"/>
              </a:defRPr>
            </a:lvl2pPr>
            <a:lvl3pPr>
              <a:defRPr baseline="0">
                <a:solidFill>
                  <a:schemeClr val="tx1">
                    <a:lumMod val="75000"/>
                    <a:lumOff val="25000"/>
                  </a:schemeClr>
                </a:solidFill>
                <a:latin typeface="Arial" panose="020B0604020202020204" pitchFamily="34" charset="0"/>
                <a:ea typeface="Microsoft YaHei" panose="020B0503020204020204" charset="-122"/>
              </a:defRPr>
            </a:lvl3pPr>
            <a:lvl4pPr>
              <a:defRPr baseline="0">
                <a:solidFill>
                  <a:schemeClr val="tx1">
                    <a:lumMod val="75000"/>
                    <a:lumOff val="25000"/>
                  </a:schemeClr>
                </a:solidFill>
                <a:latin typeface="Arial" panose="020B0604020202020204" pitchFamily="34" charset="0"/>
                <a:ea typeface="Microsoft YaHei" panose="020B0503020204020204" charset="-122"/>
              </a:defRPr>
            </a:lvl4pPr>
            <a:lvl5pPr>
              <a:defRPr baseline="0">
                <a:solidFill>
                  <a:schemeClr val="tx1">
                    <a:lumMod val="75000"/>
                    <a:lumOff val="2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429300" y="4914450"/>
            <a:ext cx="4006800" cy="5859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4689900" y="4910850"/>
            <a:ext cx="4025700" cy="585900"/>
          </a:xfrm>
        </p:spPr>
        <p:txBody>
          <a:bodyPr/>
          <a:lstStyle>
            <a:lvl1pPr>
              <a:defRPr baseline="0">
                <a:solidFill>
                  <a:schemeClr val="tx1">
                    <a:lumMod val="75000"/>
                    <a:lumOff val="25000"/>
                  </a:schemeClr>
                </a:solidFill>
                <a:latin typeface="Arial" panose="020B0604020202020204" pitchFamily="34" charset="0"/>
                <a:ea typeface="Microsoft YaHei"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66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hasCustomPrompt="1"/>
            <p:custDataLst>
              <p:tags r:id="rId3"/>
            </p:custDataLst>
          </p:nvPr>
        </p:nvSpPr>
        <p:spPr>
          <a:xfrm>
            <a:off x="1142100" y="1637550"/>
            <a:ext cx="6858000" cy="1790100"/>
          </a:xfrm>
        </p:spPr>
        <p:txBody>
          <a:bodyPr anchor="b">
            <a:normAutofit/>
          </a:bodyPr>
          <a:lstStyle>
            <a:lvl1pPr algn="ctr">
              <a:defRPr sz="4500" baseline="0">
                <a:solidFill>
                  <a:schemeClr val="accent1"/>
                </a:solidFill>
                <a:latin typeface="Arial" panose="020B0604020202020204" pitchFamily="34" charset="0"/>
                <a:ea typeface="Microsoft YaHei"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141810" y="4069800"/>
            <a:ext cx="6858000" cy="1242000"/>
          </a:xfrm>
        </p:spPr>
        <p:txBody>
          <a:bodyPr/>
          <a:lstStyle>
            <a:lvl1pPr algn="ctr">
              <a:defRPr baseline="0">
                <a:solidFill>
                  <a:schemeClr val="tx1">
                    <a:lumMod val="75000"/>
                    <a:lumOff val="25000"/>
                  </a:schemeClr>
                </a:solidFill>
                <a:latin typeface="Arial" panose="020B0604020202020204" pitchFamily="34" charset="0"/>
                <a:ea typeface="Microsoft YaHei"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21100" y="360000"/>
            <a:ext cx="8100000" cy="720000"/>
          </a:xfrm>
        </p:spPr>
        <p:txBody>
          <a:bodyPr vert="horz" wrap="square" lIns="0" tIns="0" rIns="0" bIns="0" rtlCol="0" anchor="b">
            <a:normAutofit/>
          </a:bodyPr>
          <a:lstStyle>
            <a:lvl1pPr>
              <a:defRPr lang="zh-CN" altLang="en-US" dirty="0">
                <a:latin typeface="+mj-ea"/>
                <a:ea typeface="+mj-ea"/>
                <a:cs typeface="+mj-ea"/>
              </a:defRPr>
            </a:lvl1pPr>
          </a:lstStyle>
          <a:p>
            <a:pPr lvl="0"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p:nvPr>
        </p:nvSpPr>
        <p:spPr>
          <a:xfrm>
            <a:off x="521100" y="1364400"/>
            <a:ext cx="3868340" cy="540000"/>
          </a:xfrm>
        </p:spPr>
        <p:txBody>
          <a:bodyPr wrap="square" anchor="b">
            <a:normAutofit/>
          </a:bodyPr>
          <a:lstStyle>
            <a:lvl1pPr marL="0" indent="0">
              <a:buNone/>
              <a:defRPr sz="1800" b="1">
                <a:latin typeface="+mn-ea"/>
                <a:ea typeface="+mn-ea"/>
                <a:cs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521100" y="2061275"/>
            <a:ext cx="3868340" cy="4128388"/>
          </a:xfrm>
        </p:spPr>
        <p:txBody>
          <a:bodyPr wrap="square">
            <a:normAutofit/>
          </a:bodyPr>
          <a:lstStyle>
            <a:lvl1pPr>
              <a:defRPr sz="165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z="1650"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5" name="文本占位符 4"/>
          <p:cNvSpPr>
            <a:spLocks noGrp="1"/>
          </p:cNvSpPr>
          <p:nvPr>
            <p:ph type="body" sz="quarter" idx="3"/>
          </p:nvPr>
        </p:nvSpPr>
        <p:spPr>
          <a:xfrm>
            <a:off x="4733709" y="1364400"/>
            <a:ext cx="3887391" cy="540000"/>
          </a:xfrm>
        </p:spPr>
        <p:txBody>
          <a:bodyPr wrap="square" anchor="b">
            <a:normAutofit/>
          </a:bodyPr>
          <a:lstStyle>
            <a:lvl1pPr marL="0" indent="0">
              <a:buNone/>
              <a:defRPr sz="1800" b="1">
                <a:latin typeface="+mn-ea"/>
                <a:ea typeface="+mn-ea"/>
                <a:cs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733709" y="2061275"/>
            <a:ext cx="3887391" cy="4128388"/>
          </a:xfrm>
        </p:spPr>
        <p:txBody>
          <a:bodyPr wrap="square">
            <a:normAutofit/>
          </a:bodyPr>
          <a:lstStyle>
            <a:lvl1pPr>
              <a:defRPr sz="1650">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z="1650"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7" name="日期占位符 6"/>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dirty="0"/>
          </a:p>
        </p:txBody>
      </p:sp>
      <p:sp>
        <p:nvSpPr>
          <p:cNvPr id="9" name="灯片编号占位符 8"/>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rmAutofit/>
          </a:bodyPr>
          <a:lstStyle>
            <a:lvl1pPr>
              <a:defRPr>
                <a:latin typeface="+mj-ea"/>
                <a:ea typeface="+mj-ea"/>
                <a:cs typeface="+mj-ea"/>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nvPr>
        </p:nvSpPr>
        <p:spPr>
          <a:xfrm>
            <a:off x="628650" y="360000"/>
            <a:ext cx="7886700" cy="5817600"/>
          </a:xfrm>
        </p:spPr>
        <p:txBody>
          <a:bodyPr wrap="square">
            <a:normAutofit/>
          </a:bodyPr>
          <a:lstStyle>
            <a:lvl1pPr>
              <a:defRPr>
                <a:latin typeface="+mn-ea"/>
                <a:ea typeface="+mn-ea"/>
                <a:cs typeface="+mn-ea"/>
              </a:defRPr>
            </a:lvl1pPr>
            <a:lvl2pPr>
              <a:defRPr>
                <a:latin typeface="+mn-ea"/>
                <a:ea typeface="+mn-ea"/>
                <a:cs typeface="+mn-ea"/>
              </a:defRPr>
            </a:lvl2pPr>
            <a:lvl3pPr>
              <a:defRPr>
                <a:latin typeface="+mn-ea"/>
                <a:ea typeface="+mn-ea"/>
                <a:cs typeface="+mn-ea"/>
              </a:defRPr>
            </a:lvl3pPr>
            <a:lvl4pPr>
              <a:defRPr>
                <a:latin typeface="+mn-ea"/>
                <a:ea typeface="+mn-ea"/>
                <a:cs typeface="+mn-ea"/>
              </a:defRPr>
            </a:lvl4pPr>
            <a:lvl5pPr>
              <a:defRPr>
                <a:latin typeface="+mn-ea"/>
                <a:ea typeface="+mn-ea"/>
                <a:cs typeface="+mn-ea"/>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2" name="日期占位符 1"/>
          <p:cNvSpPr>
            <a:spLocks noGrp="1"/>
          </p:cNvSpPr>
          <p:nvPr>
            <p:ph type="dt" sz="half" idx="10"/>
          </p:nvPr>
        </p:nvSpPr>
        <p:spPr/>
        <p:txBody>
          <a:bodyPr/>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0" Type="http://schemas.openxmlformats.org/officeDocument/2006/relationships/theme" Target="../theme/theme3.xml"/><Relationship Id="rId2" Type="http://schemas.openxmlformats.org/officeDocument/2006/relationships/slideLayout" Target="../slideLayouts/slideLayout24.xml"/><Relationship Id="rId19" Type="http://schemas.openxmlformats.org/officeDocument/2006/relationships/tags" Target="../tags/tag102.xml"/><Relationship Id="rId18" Type="http://schemas.openxmlformats.org/officeDocument/2006/relationships/tags" Target="../tags/tag101.xml"/><Relationship Id="rId17" Type="http://schemas.openxmlformats.org/officeDocument/2006/relationships/tags" Target="../tags/tag100.xml"/><Relationship Id="rId16" Type="http://schemas.openxmlformats.org/officeDocument/2006/relationships/tags" Target="../tags/tag99.xml"/><Relationship Id="rId15" Type="http://schemas.openxmlformats.org/officeDocument/2006/relationships/tags" Target="../tags/tag98.xml"/><Relationship Id="rId14" Type="http://schemas.openxmlformats.org/officeDocument/2006/relationships/tags" Target="../tags/tag97.xml"/><Relationship Id="rId13" Type="http://schemas.openxmlformats.org/officeDocument/2006/relationships/tags" Target="../tags/tag96.xml"/><Relationship Id="rId12" Type="http://schemas.openxmlformats.org/officeDocument/2006/relationships/tags" Target="../tags/tag95.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5" Type="http://schemas.openxmlformats.org/officeDocument/2006/relationships/theme" Target="../theme/theme4.xml"/><Relationship Id="rId24" Type="http://schemas.openxmlformats.org/officeDocument/2006/relationships/tags" Target="../tags/tag230.xml"/><Relationship Id="rId23" Type="http://schemas.openxmlformats.org/officeDocument/2006/relationships/tags" Target="../tags/tag229.xml"/><Relationship Id="rId22" Type="http://schemas.openxmlformats.org/officeDocument/2006/relationships/tags" Target="../tags/tag228.xml"/><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slideLayout" Target="../slideLayouts/slideLayout35.xml"/><Relationship Id="rId19" Type="http://schemas.openxmlformats.org/officeDocument/2006/relationships/tags" Target="../tags/tag225.xml"/><Relationship Id="rId18" Type="http://schemas.openxmlformats.org/officeDocument/2006/relationships/slideLayout" Target="../slideLayouts/slideLayout51.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Ellipse 37 (Stroke)_#color-2083&amp;10114"/>
          <p:cNvSpPr/>
          <p:nvPr>
            <p:custDataLst>
              <p:tags r:id="rId12"/>
            </p:custDataLst>
          </p:nvPr>
        </p:nvSpPr>
        <p:spPr>
          <a:xfrm>
            <a:off x="7872413" y="0"/>
            <a:ext cx="1270000" cy="1590675"/>
          </a:xfrm>
          <a:custGeom>
            <a:avLst/>
            <a:gdLst/>
            <a:ahLst/>
            <a:cxnLst/>
            <a:pathLst>
              <a:path w="1691640" h="1591056">
                <a:moveTo>
                  <a:pt x="402336" y="0"/>
                </a:moveTo>
                <a:cubicBezTo>
                  <a:pt x="374904" y="82296"/>
                  <a:pt x="365760" y="164592"/>
                  <a:pt x="365760" y="246888"/>
                </a:cubicBezTo>
                <a:cubicBezTo>
                  <a:pt x="365760" y="786384"/>
                  <a:pt x="804672" y="1225296"/>
                  <a:pt x="1344168" y="1225296"/>
                </a:cubicBezTo>
                <a:cubicBezTo>
                  <a:pt x="1472184" y="1225296"/>
                  <a:pt x="1591056" y="1207008"/>
                  <a:pt x="1691640" y="1161288"/>
                </a:cubicBezTo>
                <a:lnTo>
                  <a:pt x="1691640" y="1545336"/>
                </a:lnTo>
                <a:cubicBezTo>
                  <a:pt x="1581912" y="1581912"/>
                  <a:pt x="1463040" y="1591056"/>
                  <a:pt x="1344168" y="1591056"/>
                </a:cubicBezTo>
                <a:cubicBezTo>
                  <a:pt x="603504" y="1591056"/>
                  <a:pt x="0" y="987552"/>
                  <a:pt x="0" y="246888"/>
                </a:cubicBezTo>
                <a:cubicBezTo>
                  <a:pt x="0" y="164592"/>
                  <a:pt x="9144" y="82296"/>
                  <a:pt x="18288" y="0"/>
                </a:cubicBezTo>
                <a:lnTo>
                  <a:pt x="402336" y="0"/>
                </a:lnTo>
              </a:path>
            </a:pathLst>
          </a:custGeom>
          <a:solidFill>
            <a:schemeClr val="accent1"/>
          </a:solidFill>
          <a:ln w="9525">
            <a:noFill/>
          </a:ln>
        </p:spPr>
        <p:txBody>
          <a:bodyPr/>
          <a:p>
            <a:endParaRPr lang="zh-CN" altLang="en-US"/>
          </a:p>
        </p:txBody>
      </p:sp>
      <p:sp>
        <p:nvSpPr>
          <p:cNvPr id="1027" name="Ellipse 36-2083&amp;10117"/>
          <p:cNvSpPr/>
          <p:nvPr>
            <p:custDataLst>
              <p:tags r:id="rId13"/>
            </p:custDataLst>
          </p:nvPr>
        </p:nvSpPr>
        <p:spPr>
          <a:xfrm>
            <a:off x="679450" y="5688013"/>
            <a:ext cx="2036763" cy="1169987"/>
          </a:xfrm>
          <a:custGeom>
            <a:avLst/>
            <a:gdLst/>
            <a:ahLst/>
            <a:cxnLst/>
            <a:pathLst>
              <a:path w="2715768" h="1170432">
                <a:moveTo>
                  <a:pt x="2715768" y="1170432"/>
                </a:moveTo>
                <a:lnTo>
                  <a:pt x="0" y="1170432"/>
                </a:lnTo>
                <a:cubicBezTo>
                  <a:pt x="100584" y="502920"/>
                  <a:pt x="667512" y="0"/>
                  <a:pt x="1353312" y="0"/>
                </a:cubicBezTo>
                <a:cubicBezTo>
                  <a:pt x="2048256" y="0"/>
                  <a:pt x="2615184" y="502920"/>
                  <a:pt x="2715768" y="1170432"/>
                </a:cubicBezTo>
              </a:path>
            </a:pathLst>
          </a:custGeom>
          <a:solidFill>
            <a:schemeClr val="tx2">
              <a:alpha val="4999"/>
            </a:schemeClr>
          </a:solidFill>
          <a:ln w="9525">
            <a:noFill/>
          </a:ln>
        </p:spPr>
        <p:txBody>
          <a:bodyPr/>
          <a:p>
            <a:endParaRPr lang="zh-CN" altLang="en-US"/>
          </a:p>
        </p:txBody>
      </p:sp>
      <p:sp>
        <p:nvSpPr>
          <p:cNvPr id="1028" name="标题占位符 1"/>
          <p:cNvSpPr>
            <a:spLocks noGrp="1"/>
          </p:cNvSpPr>
          <p:nvPr>
            <p:ph type="title"/>
            <p:custDataLst>
              <p:tags r:id="rId14"/>
            </p:custDataLst>
          </p:nvPr>
        </p:nvSpPr>
        <p:spPr>
          <a:xfrm>
            <a:off x="520700" y="360363"/>
            <a:ext cx="8101013" cy="719137"/>
          </a:xfrm>
          <a:prstGeom prst="rect">
            <a:avLst/>
          </a:prstGeom>
          <a:noFill/>
          <a:ln w="9525">
            <a:noFill/>
          </a:ln>
        </p:spPr>
        <p:txBody>
          <a:bodyPr vert="horz" wrap="square" lIns="0" tIns="0" rIns="0" bIns="0" anchor="b"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520700" y="1363663"/>
            <a:ext cx="8101013" cy="4813300"/>
          </a:xfrm>
          <a:prstGeom prst="rect">
            <a:avLst/>
          </a:prstGeom>
        </p:spPr>
        <p:txBody>
          <a:bodyPr vert="horz" wrap="square" lIns="0" tIns="0" rIns="0" bIns="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4" name="日期占位符 3"/>
          <p:cNvSpPr>
            <a:spLocks noGrp="1"/>
          </p:cNvSpPr>
          <p:nvPr>
            <p:ph type="dt" sz="half" idx="2"/>
            <p:custDataLst>
              <p:tags r:id="rId16"/>
            </p:custDataLst>
          </p:nvPr>
        </p:nvSpPr>
        <p:spPr>
          <a:xfrm>
            <a:off x="520700" y="6356350"/>
            <a:ext cx="2057400" cy="365125"/>
          </a:xfrm>
          <a:prstGeom prst="rect">
            <a:avLst/>
          </a:prstGeom>
        </p:spPr>
        <p:txBody>
          <a:bodyPr vert="horz" wrap="square" lIns="91440" tIns="45720" rIns="91440" bIns="45720" rtlCol="0" anchor="ctr">
            <a:normAutofit/>
          </a:bodyPr>
          <a:lstStyle>
            <a:lvl1pPr algn="l">
              <a:defRPr sz="900">
                <a:solidFill>
                  <a:schemeClr val="tx1">
                    <a:tint val="75000"/>
                  </a:schemeClr>
                </a:solidFill>
              </a:defRPr>
            </a:lvl1p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7"/>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18"/>
            </p:custDataLst>
          </p:nvPr>
        </p:nvSpPr>
        <p:spPr>
          <a:xfrm>
            <a:off x="6564313" y="6356350"/>
            <a:ext cx="2057400" cy="365125"/>
          </a:xfrm>
          <a:prstGeom prst="rect">
            <a:avLst/>
          </a:prstGeom>
        </p:spPr>
        <p:txBody>
          <a:bodyPr vert="horz" wrap="square" lIns="91440" tIns="45720" rIns="91440" bIns="45720" rtlCol="0" anchor="ctr">
            <a:normAutofit/>
          </a:bodyPr>
          <a:lstStyle>
            <a:lvl1pPr algn="r">
              <a:defRPr sz="900">
                <a:solidFill>
                  <a:schemeClr val="tx1">
                    <a:tint val="75000"/>
                  </a:schemeClr>
                </a:solidFill>
              </a:defRPr>
            </a:lvl1p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685800" rtl="0" eaLnBrk="1" latinLnBrk="0" hangingPunct="1">
        <a:lnSpc>
          <a:spcPct val="10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mn-lt"/>
          <a:ea typeface="+mn-ea"/>
          <a:cs typeface="+mn-cs"/>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lt"/>
          <a:ea typeface="+mn-ea"/>
          <a:cs typeface="+mn-cs"/>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050" name="Ellipse 37 (Stroke)_#color-2083&amp;10114"/>
          <p:cNvSpPr/>
          <p:nvPr>
            <p:custDataLst>
              <p:tags r:id="rId12"/>
            </p:custDataLst>
          </p:nvPr>
        </p:nvSpPr>
        <p:spPr>
          <a:xfrm>
            <a:off x="7872413" y="0"/>
            <a:ext cx="1270000" cy="1590675"/>
          </a:xfrm>
          <a:custGeom>
            <a:avLst/>
            <a:gdLst/>
            <a:ahLst/>
            <a:cxnLst/>
            <a:pathLst>
              <a:path w="1691640" h="1591056">
                <a:moveTo>
                  <a:pt x="402336" y="0"/>
                </a:moveTo>
                <a:cubicBezTo>
                  <a:pt x="374904" y="82296"/>
                  <a:pt x="365760" y="164592"/>
                  <a:pt x="365760" y="246888"/>
                </a:cubicBezTo>
                <a:cubicBezTo>
                  <a:pt x="365760" y="786384"/>
                  <a:pt x="804672" y="1225296"/>
                  <a:pt x="1344168" y="1225296"/>
                </a:cubicBezTo>
                <a:cubicBezTo>
                  <a:pt x="1472184" y="1225296"/>
                  <a:pt x="1591056" y="1207008"/>
                  <a:pt x="1691640" y="1161288"/>
                </a:cubicBezTo>
                <a:lnTo>
                  <a:pt x="1691640" y="1545336"/>
                </a:lnTo>
                <a:cubicBezTo>
                  <a:pt x="1581912" y="1581912"/>
                  <a:pt x="1463040" y="1591056"/>
                  <a:pt x="1344168" y="1591056"/>
                </a:cubicBezTo>
                <a:cubicBezTo>
                  <a:pt x="603504" y="1591056"/>
                  <a:pt x="0" y="987552"/>
                  <a:pt x="0" y="246888"/>
                </a:cubicBezTo>
                <a:cubicBezTo>
                  <a:pt x="0" y="164592"/>
                  <a:pt x="9144" y="82296"/>
                  <a:pt x="18288" y="0"/>
                </a:cubicBezTo>
                <a:lnTo>
                  <a:pt x="402336" y="0"/>
                </a:lnTo>
              </a:path>
            </a:pathLst>
          </a:custGeom>
          <a:solidFill>
            <a:schemeClr val="accent1"/>
          </a:solidFill>
          <a:ln w="9525">
            <a:noFill/>
          </a:ln>
        </p:spPr>
        <p:txBody>
          <a:bodyPr/>
          <a:p>
            <a:endParaRPr lang="zh-CN" altLang="en-US"/>
          </a:p>
        </p:txBody>
      </p:sp>
      <p:sp>
        <p:nvSpPr>
          <p:cNvPr id="2051" name="Ellipse 36-2083&amp;10117"/>
          <p:cNvSpPr/>
          <p:nvPr>
            <p:custDataLst>
              <p:tags r:id="rId13"/>
            </p:custDataLst>
          </p:nvPr>
        </p:nvSpPr>
        <p:spPr>
          <a:xfrm>
            <a:off x="679450" y="5688013"/>
            <a:ext cx="2036763" cy="1169987"/>
          </a:xfrm>
          <a:custGeom>
            <a:avLst/>
            <a:gdLst/>
            <a:ahLst/>
            <a:cxnLst/>
            <a:pathLst>
              <a:path w="2715768" h="1170432">
                <a:moveTo>
                  <a:pt x="2715768" y="1170432"/>
                </a:moveTo>
                <a:lnTo>
                  <a:pt x="0" y="1170432"/>
                </a:lnTo>
                <a:cubicBezTo>
                  <a:pt x="100584" y="502920"/>
                  <a:pt x="667512" y="0"/>
                  <a:pt x="1353312" y="0"/>
                </a:cubicBezTo>
                <a:cubicBezTo>
                  <a:pt x="2048256" y="0"/>
                  <a:pt x="2615184" y="502920"/>
                  <a:pt x="2715768" y="1170432"/>
                </a:cubicBezTo>
              </a:path>
            </a:pathLst>
          </a:custGeom>
          <a:solidFill>
            <a:schemeClr val="tx2">
              <a:alpha val="4999"/>
            </a:schemeClr>
          </a:solidFill>
          <a:ln w="9525">
            <a:noFill/>
          </a:ln>
        </p:spPr>
        <p:txBody>
          <a:bodyPr/>
          <a:p>
            <a:endParaRPr lang="zh-CN" altLang="en-US"/>
          </a:p>
        </p:txBody>
      </p:sp>
      <p:sp>
        <p:nvSpPr>
          <p:cNvPr id="2052" name="标题占位符 1"/>
          <p:cNvSpPr>
            <a:spLocks noGrp="1"/>
          </p:cNvSpPr>
          <p:nvPr>
            <p:ph type="title"/>
            <p:custDataLst>
              <p:tags r:id="rId14"/>
            </p:custDataLst>
          </p:nvPr>
        </p:nvSpPr>
        <p:spPr>
          <a:xfrm>
            <a:off x="520700" y="360363"/>
            <a:ext cx="8101013" cy="719137"/>
          </a:xfrm>
          <a:prstGeom prst="rect">
            <a:avLst/>
          </a:prstGeom>
          <a:noFill/>
          <a:ln w="9525">
            <a:noFill/>
          </a:ln>
        </p:spPr>
        <p:txBody>
          <a:bodyPr vert="horz" wrap="square" lIns="0" tIns="0" rIns="0" bIns="0" anchor="b" anchorCtr="0"/>
          <a:p>
            <a:pPr lvl="0"/>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520700" y="1363663"/>
            <a:ext cx="8101013" cy="4813300"/>
          </a:xfrm>
          <a:prstGeom prst="rect">
            <a:avLst/>
          </a:prstGeom>
        </p:spPr>
        <p:txBody>
          <a:bodyPr vert="horz" wrap="square" lIns="0" tIns="0" rIns="0" bIns="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sym typeface="+mn-ea"/>
              </a:rPr>
              <a:t>第</a:t>
            </a:r>
            <a:r>
              <a:rPr lang="zh-CN" altLang="en-US" sz="1350"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z="1050" strike="noStrike" noProof="1" dirty="0">
                <a:sym typeface="+mn-ea"/>
              </a:rPr>
              <a:t>第</a:t>
            </a:r>
            <a:r>
              <a:rPr lang="zh-CN" altLang="en-US" sz="1050" strike="noStrike" noProof="1" dirty="0"/>
              <a:t>五级</a:t>
            </a:r>
            <a:endParaRPr lang="zh-CN" altLang="en-US" strike="noStrike" noProof="1" dirty="0"/>
          </a:p>
        </p:txBody>
      </p:sp>
      <p:sp>
        <p:nvSpPr>
          <p:cNvPr id="4" name="日期占位符 3"/>
          <p:cNvSpPr>
            <a:spLocks noGrp="1"/>
          </p:cNvSpPr>
          <p:nvPr>
            <p:ph type="dt" sz="half" idx="2"/>
            <p:custDataLst>
              <p:tags r:id="rId16"/>
            </p:custDataLst>
          </p:nvPr>
        </p:nvSpPr>
        <p:spPr>
          <a:xfrm>
            <a:off x="520700" y="6356350"/>
            <a:ext cx="2057400" cy="365125"/>
          </a:xfrm>
          <a:prstGeom prst="rect">
            <a:avLst/>
          </a:prstGeom>
        </p:spPr>
        <p:txBody>
          <a:bodyPr vert="horz" wrap="square" lIns="91440" tIns="45720" rIns="91440" bIns="45720" rtlCol="0" anchor="ctr">
            <a:normAutofit/>
          </a:bodyPr>
          <a:lstStyle>
            <a:lvl1pPr algn="l">
              <a:defRPr sz="900">
                <a:solidFill>
                  <a:schemeClr val="tx1">
                    <a:tint val="75000"/>
                  </a:schemeClr>
                </a:solidFill>
              </a:defRPr>
            </a:lvl1p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7"/>
            </p:custDataLst>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18"/>
            </p:custDataLst>
          </p:nvPr>
        </p:nvSpPr>
        <p:spPr>
          <a:xfrm>
            <a:off x="6564313" y="6356350"/>
            <a:ext cx="2057400" cy="365125"/>
          </a:xfrm>
          <a:prstGeom prst="rect">
            <a:avLst/>
          </a:prstGeom>
        </p:spPr>
        <p:txBody>
          <a:bodyPr vert="horz" wrap="square" lIns="91440" tIns="45720" rIns="91440" bIns="45720" rtlCol="0" anchor="ctr">
            <a:normAutofit/>
          </a:bodyPr>
          <a:lstStyle>
            <a:lvl1pPr algn="r">
              <a:defRPr sz="900">
                <a:solidFill>
                  <a:schemeClr val="tx1">
                    <a:tint val="75000"/>
                  </a:schemeClr>
                </a:solidFill>
              </a:defRPr>
            </a:lvl1p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10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mn-lt"/>
          <a:ea typeface="+mn-ea"/>
          <a:cs typeface="+mn-cs"/>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lt"/>
          <a:ea typeface="+mn-ea"/>
          <a:cs typeface="+mn-cs"/>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ea typeface="+mn-ea"/>
          <a:cs typeface="+mn-cs"/>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3074" name="Ellipse 37 (Stroke)_#color-2083&amp;10114"/>
          <p:cNvSpPr/>
          <p:nvPr userDrawn="1">
            <p:custDataLst>
              <p:tags r:id="rId12"/>
            </p:custDataLst>
          </p:nvPr>
        </p:nvSpPr>
        <p:spPr>
          <a:xfrm>
            <a:off x="7872413" y="857250"/>
            <a:ext cx="1270000" cy="1193800"/>
          </a:xfrm>
          <a:custGeom>
            <a:avLst/>
            <a:gdLst/>
            <a:ahLst/>
            <a:cxnLst/>
            <a:pathLst>
              <a:path w="1691640" h="1591056">
                <a:moveTo>
                  <a:pt x="402336" y="0"/>
                </a:moveTo>
                <a:cubicBezTo>
                  <a:pt x="374904" y="82296"/>
                  <a:pt x="365760" y="164592"/>
                  <a:pt x="365760" y="246888"/>
                </a:cubicBezTo>
                <a:cubicBezTo>
                  <a:pt x="365760" y="786384"/>
                  <a:pt x="804672" y="1225296"/>
                  <a:pt x="1344168" y="1225296"/>
                </a:cubicBezTo>
                <a:cubicBezTo>
                  <a:pt x="1472184" y="1225296"/>
                  <a:pt x="1591056" y="1207008"/>
                  <a:pt x="1691640" y="1161288"/>
                </a:cubicBezTo>
                <a:lnTo>
                  <a:pt x="1691640" y="1545336"/>
                </a:lnTo>
                <a:cubicBezTo>
                  <a:pt x="1581912" y="1581912"/>
                  <a:pt x="1463040" y="1591056"/>
                  <a:pt x="1344168" y="1591056"/>
                </a:cubicBezTo>
                <a:cubicBezTo>
                  <a:pt x="603504" y="1591056"/>
                  <a:pt x="0" y="987552"/>
                  <a:pt x="0" y="246888"/>
                </a:cubicBezTo>
                <a:cubicBezTo>
                  <a:pt x="0" y="164592"/>
                  <a:pt x="9144" y="82296"/>
                  <a:pt x="18288" y="0"/>
                </a:cubicBezTo>
                <a:lnTo>
                  <a:pt x="402336" y="0"/>
                </a:lnTo>
              </a:path>
            </a:pathLst>
          </a:custGeom>
          <a:solidFill>
            <a:schemeClr val="accent1"/>
          </a:solidFill>
          <a:ln w="9525">
            <a:noFill/>
          </a:ln>
        </p:spPr>
        <p:txBody>
          <a:bodyPr/>
          <a:p>
            <a:endParaRPr lang="zh-CN" altLang="en-US"/>
          </a:p>
        </p:txBody>
      </p:sp>
      <p:sp>
        <p:nvSpPr>
          <p:cNvPr id="3075" name="Ellipse 36-2083&amp;10117"/>
          <p:cNvSpPr/>
          <p:nvPr userDrawn="1">
            <p:custDataLst>
              <p:tags r:id="rId13"/>
            </p:custDataLst>
          </p:nvPr>
        </p:nvSpPr>
        <p:spPr>
          <a:xfrm>
            <a:off x="679450" y="5122863"/>
            <a:ext cx="2036763" cy="877887"/>
          </a:xfrm>
          <a:custGeom>
            <a:avLst/>
            <a:gdLst/>
            <a:ahLst/>
            <a:cxnLst/>
            <a:pathLst>
              <a:path w="2715768" h="1170432">
                <a:moveTo>
                  <a:pt x="2715768" y="1170432"/>
                </a:moveTo>
                <a:lnTo>
                  <a:pt x="0" y="1170432"/>
                </a:lnTo>
                <a:cubicBezTo>
                  <a:pt x="100584" y="502920"/>
                  <a:pt x="667512" y="0"/>
                  <a:pt x="1353312" y="0"/>
                </a:cubicBezTo>
                <a:cubicBezTo>
                  <a:pt x="2048256" y="0"/>
                  <a:pt x="2615184" y="502920"/>
                  <a:pt x="2715768" y="1170432"/>
                </a:cubicBezTo>
              </a:path>
            </a:pathLst>
          </a:custGeom>
          <a:solidFill>
            <a:schemeClr val="tx2">
              <a:alpha val="4999"/>
            </a:schemeClr>
          </a:solidFill>
          <a:ln w="9525">
            <a:noFill/>
          </a:ln>
        </p:spPr>
        <p:txBody>
          <a:bodyPr/>
          <a:p>
            <a:endParaRPr lang="zh-CN" altLang="en-US"/>
          </a:p>
        </p:txBody>
      </p:sp>
      <p:sp>
        <p:nvSpPr>
          <p:cNvPr id="3076" name="标题占位符 1"/>
          <p:cNvSpPr>
            <a:spLocks noGrp="1"/>
          </p:cNvSpPr>
          <p:nvPr>
            <p:ph type="title"/>
            <p:custDataLst>
              <p:tags r:id="rId14"/>
            </p:custDataLst>
          </p:nvPr>
        </p:nvSpPr>
        <p:spPr>
          <a:xfrm>
            <a:off x="520700" y="1127125"/>
            <a:ext cx="8101013" cy="539750"/>
          </a:xfrm>
          <a:prstGeom prst="rect">
            <a:avLst/>
          </a:prstGeom>
          <a:noFill/>
          <a:ln w="9525">
            <a:noFill/>
          </a:ln>
        </p:spPr>
        <p:txBody>
          <a:bodyPr vert="horz" wrap="square" lIns="0" tIns="0" rIns="0" bIns="0" anchor="b" anchorCtr="0"/>
          <a:p>
            <a:pPr lvl="0"/>
            <a:r>
              <a:rPr lang="zh-CN" altLang="en-US" dirty="0"/>
              <a:t>单击此处编辑母版标题样式</a:t>
            </a:r>
            <a:endParaRPr lang="zh-CN" altLang="en-US" dirty="0"/>
          </a:p>
        </p:txBody>
      </p:sp>
      <p:sp>
        <p:nvSpPr>
          <p:cNvPr id="3077" name="文本占位符 2"/>
          <p:cNvSpPr>
            <a:spLocks noGrp="1"/>
          </p:cNvSpPr>
          <p:nvPr>
            <p:ph type="body"/>
            <p:custDataLst>
              <p:tags r:id="rId15"/>
            </p:custDataLst>
          </p:nvPr>
        </p:nvSpPr>
        <p:spPr>
          <a:xfrm>
            <a:off x="520700" y="1881188"/>
            <a:ext cx="8101013" cy="3609975"/>
          </a:xfrm>
          <a:prstGeom prst="rect">
            <a:avLst/>
          </a:prstGeom>
          <a:noFill/>
          <a:ln w="9525">
            <a:noFill/>
          </a:ln>
        </p:spPr>
        <p:txBody>
          <a:bodyPr vert="horz" wrap="square" lIns="0" tIns="0" rIns="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a:t>
            </a:r>
            <a:r>
              <a:rPr lang="zh-CN" altLang="en-US" dirty="0"/>
              <a:t>三级</a:t>
            </a:r>
            <a:endParaRPr lang="zh-CN" altLang="en-US" dirty="0"/>
          </a:p>
          <a:p>
            <a:pPr lvl="3"/>
            <a:r>
              <a:rPr lang="zh-CN" altLang="en-US" dirty="0"/>
              <a:t>第</a:t>
            </a:r>
            <a:r>
              <a:rPr lang="zh-CN" altLang="en-US" dirty="0"/>
              <a:t>四级</a:t>
            </a:r>
            <a:endParaRPr lang="zh-CN" altLang="en-US" dirty="0"/>
          </a:p>
          <a:p>
            <a:pPr lvl="4"/>
            <a:r>
              <a:rPr lang="zh-CN" altLang="en-US" dirty="0"/>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520700" y="5624513"/>
            <a:ext cx="2057400" cy="274638"/>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pPr fontAlgn="base"/>
            <a:fld id="{5592522B-0F24-4480-B9DD-A9474A6880D6}" type="datetimeFigureOut">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7"/>
            </p:custDataLst>
          </p:nvPr>
        </p:nvSpPr>
        <p:spPr>
          <a:xfrm>
            <a:off x="3028950" y="5624513"/>
            <a:ext cx="3086100" cy="274638"/>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18"/>
            </p:custDataLst>
          </p:nvPr>
        </p:nvSpPr>
        <p:spPr>
          <a:xfrm>
            <a:off x="6564313" y="5624513"/>
            <a:ext cx="2057400" cy="274638"/>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pPr fontAlgn="base"/>
            <a:fld id="{BE5F26B5-172A-4DC2-B0B7-181CFC56B87C}" type="slidenum">
              <a:rPr lang="zh-CN" altLang="en-US" strike="noStrike" noProof="1" smtClean="0">
                <a:latin typeface="Arial" panose="020B0604020202020204" pitchFamily="34" charset="0"/>
                <a:ea typeface="SimSun" panose="02010600030101010101" pitchFamily="2" charset="-122"/>
                <a:cs typeface="+mn-cs"/>
              </a:rPr>
            </a:fld>
            <a:endParaRPr lang="zh-CN" altLang="en-US" strike="noStrike" noProof="1"/>
          </a:p>
        </p:txBody>
      </p:sp>
      <p:sp>
        <p:nvSpPr>
          <p:cNvPr id="8" name="KSO_TEMPLATE" hidden="1"/>
          <p:cNvSpPr/>
          <p:nvPr userDrawn="1">
            <p:custDataLst>
              <p:tags r:id="rId1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1189673"/>
            <a:ext cx="8139178" cy="331473"/>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accent1"/>
          </a:solidFill>
          <a:uFillTx/>
          <a:latin typeface="Arial" panose="020B0604020202020204" pitchFamily="34" charset="0"/>
          <a:ea typeface="Microsoft YaHei"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Microsoft YaHei"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75000"/>
              <a:lumOff val="25000"/>
            </a:schemeClr>
          </a:solidFill>
          <a:uFillTx/>
          <a:latin typeface="Arial" panose="020B0604020202020204" pitchFamily="34" charset="0"/>
          <a:ea typeface="Microsoft YaHei"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Microsoft YaHei"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Microsoft YaHei"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75000"/>
              <a:lumOff val="25000"/>
            </a:schemeClr>
          </a:solidFill>
          <a:uFillTx/>
          <a:latin typeface="Arial" panose="020B0604020202020204" pitchFamily="34" charset="0"/>
          <a:ea typeface="Microsoft YaHei"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46.xml"/><Relationship Id="rId2" Type="http://schemas.openxmlformats.org/officeDocument/2006/relationships/image" Target="../media/image23.emf"/><Relationship Id="rId1"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47.xml"/><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48.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49.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0.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25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0.xml"/><Relationship Id="rId3" Type="http://schemas.openxmlformats.org/officeDocument/2006/relationships/tags" Target="../tags/tag252.xml"/><Relationship Id="rId2" Type="http://schemas.openxmlformats.org/officeDocument/2006/relationships/image" Target="../media/image34.png"/><Relationship Id="rId1" Type="http://schemas.openxmlformats.org/officeDocument/2006/relationships/image" Target="../media/image33.em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53.xml"/><Relationship Id="rId2" Type="http://schemas.openxmlformats.org/officeDocument/2006/relationships/image" Target="../media/image36.png"/><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4.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55.xml"/><Relationship Id="rId2" Type="http://schemas.openxmlformats.org/officeDocument/2006/relationships/image" Target="../media/image39.emf"/><Relationship Id="rId1" Type="http://schemas.openxmlformats.org/officeDocument/2006/relationships/image" Target="../media/image38.emf"/></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40.xml"/><Relationship Id="rId6" Type="http://schemas.openxmlformats.org/officeDocument/2006/relationships/tags" Target="../tags/tag236.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tags" Target="../tags/tag235.xml"/><Relationship Id="rId1" Type="http://schemas.openxmlformats.org/officeDocument/2006/relationships/tags" Target="../tags/tag23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6.xml"/><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57.xml"/><Relationship Id="rId2" Type="http://schemas.openxmlformats.org/officeDocument/2006/relationships/image" Target="../media/image42.emf"/><Relationship Id="rId1"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8.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259.xml"/><Relationship Id="rId1" Type="http://schemas.openxmlformats.org/officeDocument/2006/relationships/image" Target="../media/image44.em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60.xml"/><Relationship Id="rId2" Type="http://schemas.openxmlformats.org/officeDocument/2006/relationships/image" Target="../media/image46.emf"/><Relationship Id="rId1" Type="http://schemas.openxmlformats.org/officeDocument/2006/relationships/image" Target="../media/image45.emf"/></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61.xml"/><Relationship Id="rId2" Type="http://schemas.openxmlformats.org/officeDocument/2006/relationships/image" Target="../media/image48.emf"/><Relationship Id="rId1" Type="http://schemas.openxmlformats.org/officeDocument/2006/relationships/image" Target="../media/image47.emf"/></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62.xml"/><Relationship Id="rId2" Type="http://schemas.openxmlformats.org/officeDocument/2006/relationships/image" Target="../media/image50.emf"/><Relationship Id="rId1" Type="http://schemas.openxmlformats.org/officeDocument/2006/relationships/image" Target="../media/image49.emf"/></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63.xml"/><Relationship Id="rId2" Type="http://schemas.openxmlformats.org/officeDocument/2006/relationships/image" Target="../media/image52.emf"/><Relationship Id="rId1" Type="http://schemas.openxmlformats.org/officeDocument/2006/relationships/image" Target="../media/image51.em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64.xml"/><Relationship Id="rId2" Type="http://schemas.openxmlformats.org/officeDocument/2006/relationships/image" Target="../media/image54.png"/><Relationship Id="rId1" Type="http://schemas.openxmlformats.org/officeDocument/2006/relationships/image" Target="../media/image5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239.xml"/><Relationship Id="rId4" Type="http://schemas.openxmlformats.org/officeDocument/2006/relationships/image" Target="../media/image5.emf"/><Relationship Id="rId3" Type="http://schemas.openxmlformats.org/officeDocument/2006/relationships/image" Target="../media/image4.png"/><Relationship Id="rId2" Type="http://schemas.openxmlformats.org/officeDocument/2006/relationships/tags" Target="../tags/tag238.xml"/><Relationship Id="rId1" Type="http://schemas.openxmlformats.org/officeDocument/2006/relationships/tags" Target="../tags/tag23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40.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41.xml"/><Relationship Id="rId2" Type="http://schemas.openxmlformats.org/officeDocument/2006/relationships/image" Target="../media/image9.emf"/><Relationship Id="rId1" Type="http://schemas.openxmlformats.org/officeDocument/2006/relationships/image" Target="../media/image8.emf"/></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24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40.xml"/><Relationship Id="rId5" Type="http://schemas.openxmlformats.org/officeDocument/2006/relationships/tags" Target="../tags/tag243.xml"/><Relationship Id="rId4" Type="http://schemas.openxmlformats.org/officeDocument/2006/relationships/image" Target="../media/image17.emf"/><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image" Target="../media/image14.em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44.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45.xml"/><Relationship Id="rId2" Type="http://schemas.openxmlformats.org/officeDocument/2006/relationships/image" Target="../media/image21.png"/><Relationship Id="rId1"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p:cNvSpPr>
            <a:spLocks noGrp="1"/>
          </p:cNvSpPr>
          <p:nvPr>
            <p:ph type="ctrTitle"/>
            <p:custDataLst>
              <p:tags r:id="rId1"/>
            </p:custDataLst>
          </p:nvPr>
        </p:nvSpPr>
        <p:spPr>
          <a:xfrm>
            <a:off x="1043940" y="1196975"/>
            <a:ext cx="8329930" cy="1971675"/>
          </a:xfrm>
        </p:spPr>
        <p:txBody>
          <a:bodyPr wrap="square" anchor="t">
            <a:normAutofit fontScale="90000"/>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rPr>
              <a:t>Reproduce </a:t>
            </a:r>
            <a:r>
              <a:rPr kumimoji="0" lang="zh-CN" altLang="en-US"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rPr>
              <a:t>stock portfolio optimization</a:t>
            </a:r>
            <a:br>
              <a:rPr kumimoji="0" lang="zh-CN" altLang="en-US"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rPr>
            </a:br>
            <a:r>
              <a:rPr kumimoji="0" lang="en-US" altLang="zh-CN"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rPr>
              <a:t>-Python to R</a:t>
            </a:r>
            <a:endParaRPr kumimoji="0" lang="en-US" altLang="zh-CN"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endParaRPr>
          </a:p>
        </p:txBody>
      </p:sp>
      <p:sp>
        <p:nvSpPr>
          <p:cNvPr id="16386" name="署名"/>
          <p:cNvSpPr>
            <a:spLocks noGrp="1"/>
          </p:cNvSpPr>
          <p:nvPr>
            <p:ph type="body" sz="quarter" idx="17" hasCustomPrompt="1"/>
            <p:custDataLst>
              <p:tags r:id="rId2"/>
            </p:custDataLst>
          </p:nvPr>
        </p:nvSpPr>
        <p:spPr>
          <a:xfrm>
            <a:off x="1331595" y="5300663"/>
            <a:ext cx="5618163" cy="882650"/>
          </a:xfrm>
        </p:spPr>
        <p:txBody>
          <a:bodyPr vert="horz" wrap="square" lIns="0" tIns="0" rIns="0" bIns="0" anchor="t" anchorCtr="0"/>
          <a:p>
            <a:pPr defTabSz="914400">
              <a:buClrTx/>
              <a:buSzTx/>
            </a:pPr>
            <a:r>
              <a:rPr lang="en-US" altLang="zh-CN" sz="1800" kern="1200" dirty="0">
                <a:latin typeface="Times New Roman" panose="02020603050405020304" charset="0"/>
                <a:ea typeface="+mn-ea"/>
                <a:cs typeface="Times New Roman" panose="02020603050405020304" charset="0"/>
              </a:rPr>
              <a:t>Hanwen Miao</a:t>
            </a:r>
            <a:endParaRPr lang="en-US" altLang="zh-CN" sz="1800" kern="1200" dirty="0">
              <a:latin typeface="Times New Roman" panose="02020603050405020304" charset="0"/>
              <a:ea typeface="+mn-ea"/>
              <a:cs typeface="Times New Roman" panose="0202060305040502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1052830"/>
            <a:ext cx="4116705" cy="5392420"/>
          </a:xfrm>
          <a:prstGeom prst="rect">
            <a:avLst/>
          </a:prstGeom>
          <a:ln w="28575">
            <a:solidFill>
              <a:srgbClr val="FFC000"/>
            </a:solidFill>
          </a:ln>
        </p:spPr>
      </p:pic>
      <p:pic>
        <p:nvPicPr>
          <p:cNvPr id="3" name="图片 2"/>
          <p:cNvPicPr>
            <a:picLocks noChangeAspect="1"/>
          </p:cNvPicPr>
          <p:nvPr/>
        </p:nvPicPr>
        <p:blipFill>
          <a:blip r:embed="rId2"/>
          <a:stretch>
            <a:fillRect/>
          </a:stretch>
        </p:blipFill>
        <p:spPr>
          <a:xfrm>
            <a:off x="4500245" y="1393190"/>
            <a:ext cx="4632325" cy="4711700"/>
          </a:xfrm>
          <a:prstGeom prst="rect">
            <a:avLst/>
          </a:prstGeom>
          <a:ln w="28575">
            <a:solidFill>
              <a:srgbClr val="00B0F0"/>
            </a:solidFill>
          </a:ln>
        </p:spPr>
      </p:pic>
      <p:sp>
        <p:nvSpPr>
          <p:cNvPr id="4" name="文本框 3"/>
          <p:cNvSpPr txBox="1"/>
          <p:nvPr/>
        </p:nvSpPr>
        <p:spPr>
          <a:xfrm>
            <a:off x="323850" y="332740"/>
            <a:ext cx="6320155" cy="368300"/>
          </a:xfrm>
          <a:prstGeom prst="rect">
            <a:avLst/>
          </a:prstGeom>
          <a:noFill/>
        </p:spPr>
        <p:txBody>
          <a:bodyPr wrap="square" rtlCol="0" anchor="t">
            <a:spAutoFit/>
          </a:bodyPr>
          <a:p>
            <a:r>
              <a:rPr lang="en-US" altLang="zh-CN"/>
              <a:t>4 : T</a:t>
            </a:r>
            <a:r>
              <a:rPr lang="zh-CN" altLang="en-US"/>
              <a:t>he pairwise relationships between stock returns</a:t>
            </a:r>
            <a:endParaRPr lang="zh-CN" altLang="en-US"/>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59840" y="188595"/>
            <a:ext cx="6266180" cy="626618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606" descr="000002"/>
          <p:cNvPicPr>
            <a:picLocks noChangeAspect="1"/>
          </p:cNvPicPr>
          <p:nvPr/>
        </p:nvPicPr>
        <p:blipFill>
          <a:blip r:embed="rId1"/>
          <a:stretch>
            <a:fillRect/>
          </a:stretch>
        </p:blipFill>
        <p:spPr>
          <a:xfrm>
            <a:off x="5170805" y="2227580"/>
            <a:ext cx="3767455" cy="3767455"/>
          </a:xfrm>
          <a:prstGeom prst="rect">
            <a:avLst/>
          </a:prstGeom>
          <a:noFill/>
          <a:ln w="28575">
            <a:solidFill>
              <a:srgbClr val="00B0F0"/>
            </a:solidFill>
          </a:ln>
        </p:spPr>
      </p:pic>
      <p:pic>
        <p:nvPicPr>
          <p:cNvPr id="3" name="图片 -2147482605" descr="IMG_256"/>
          <p:cNvPicPr>
            <a:picLocks noChangeAspect="1"/>
          </p:cNvPicPr>
          <p:nvPr/>
        </p:nvPicPr>
        <p:blipFill>
          <a:blip r:embed="rId2"/>
          <a:stretch>
            <a:fillRect/>
          </a:stretch>
        </p:blipFill>
        <p:spPr>
          <a:xfrm>
            <a:off x="115570" y="1208405"/>
            <a:ext cx="4838700" cy="4796155"/>
          </a:xfrm>
          <a:prstGeom prst="rect">
            <a:avLst/>
          </a:prstGeom>
          <a:noFill/>
          <a:ln w="28575">
            <a:solidFill>
              <a:srgbClr val="FFC000"/>
            </a:solidFill>
          </a:ln>
        </p:spPr>
      </p:pic>
      <p:sp>
        <p:nvSpPr>
          <p:cNvPr id="4" name="文本框 3"/>
          <p:cNvSpPr txBox="1"/>
          <p:nvPr/>
        </p:nvSpPr>
        <p:spPr>
          <a:xfrm>
            <a:off x="179705" y="404495"/>
            <a:ext cx="4572000" cy="368300"/>
          </a:xfrm>
          <a:prstGeom prst="rect">
            <a:avLst/>
          </a:prstGeom>
          <a:noFill/>
        </p:spPr>
        <p:txBody>
          <a:bodyPr wrap="square" rtlCol="0" anchor="t">
            <a:spAutoFit/>
          </a:bodyPr>
          <a:p>
            <a:r>
              <a:rPr lang="en-US" altLang="zh-CN"/>
              <a:t>5. </a:t>
            </a:r>
            <a:r>
              <a:rPr lang="zh-CN" altLang="en-US"/>
              <a:t>Build correlation matrix</a:t>
            </a:r>
            <a:endParaRPr lang="zh-CN" altLang="en-US"/>
          </a:p>
        </p:txBody>
      </p:sp>
      <p:sp>
        <p:nvSpPr>
          <p:cNvPr id="100" name="文本框 99"/>
          <p:cNvSpPr txBox="1"/>
          <p:nvPr/>
        </p:nvSpPr>
        <p:spPr>
          <a:xfrm>
            <a:off x="107315" y="6165215"/>
            <a:ext cx="7790180" cy="368300"/>
          </a:xfrm>
          <a:prstGeom prst="rect">
            <a:avLst/>
          </a:prstGeom>
          <a:noFill/>
          <a:ln w="9525">
            <a:noFill/>
          </a:ln>
        </p:spPr>
        <p:txBody>
          <a:bodyPr wrap="square">
            <a:spAutoFit/>
          </a:bodyPr>
          <a:p>
            <a:r>
              <a:rPr lang="en-US" sz="1800">
                <a:latin typeface="Times New Roman" panose="02020603050405020304" charset="0"/>
                <a:ea typeface="SimSun" panose="02010600030101010101" pitchFamily="2" charset="-122"/>
              </a:rPr>
              <a:t>The positive correlation between Microsoft and Amazon  returns is the highest.</a:t>
            </a:r>
            <a:endParaRPr lang="en-US" altLang="en-US" sz="1800">
              <a:latin typeface="Times New Roman" panose="02020603050405020304" charset="0"/>
              <a:ea typeface="SimSun" panose="02010600030101010101" pitchFamily="2" charset="-122"/>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75740" y="404495"/>
            <a:ext cx="6290945" cy="629094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51460" y="332740"/>
            <a:ext cx="8373110" cy="481203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603"/>
          <p:cNvPicPr>
            <a:picLocks noChangeAspect="1"/>
          </p:cNvPicPr>
          <p:nvPr/>
        </p:nvPicPr>
        <p:blipFill>
          <a:blip r:embed="rId1"/>
          <a:stretch>
            <a:fillRect/>
          </a:stretch>
        </p:blipFill>
        <p:spPr>
          <a:xfrm>
            <a:off x="4283710" y="1700530"/>
            <a:ext cx="5561965" cy="838835"/>
          </a:xfrm>
          <a:prstGeom prst="rect">
            <a:avLst/>
          </a:prstGeom>
          <a:noFill/>
          <a:ln w="28575">
            <a:solidFill>
              <a:srgbClr val="00B0F0"/>
            </a:solidFill>
          </a:ln>
        </p:spPr>
      </p:pic>
      <p:pic>
        <p:nvPicPr>
          <p:cNvPr id="3" name="图片 -2147482602"/>
          <p:cNvPicPr>
            <a:picLocks noChangeAspect="1"/>
          </p:cNvPicPr>
          <p:nvPr/>
        </p:nvPicPr>
        <p:blipFill>
          <a:blip r:embed="rId2"/>
          <a:stretch>
            <a:fillRect/>
          </a:stretch>
        </p:blipFill>
        <p:spPr>
          <a:xfrm>
            <a:off x="467360" y="1268730"/>
            <a:ext cx="3323590" cy="1648460"/>
          </a:xfrm>
          <a:prstGeom prst="rect">
            <a:avLst/>
          </a:prstGeom>
          <a:noFill/>
          <a:ln w="28575">
            <a:solidFill>
              <a:srgbClr val="FFC000"/>
            </a:solidFill>
          </a:ln>
        </p:spPr>
      </p:pic>
      <p:pic>
        <p:nvPicPr>
          <p:cNvPr id="4" name="图片 -2147482601"/>
          <p:cNvPicPr>
            <a:picLocks noChangeAspect="1"/>
          </p:cNvPicPr>
          <p:nvPr/>
        </p:nvPicPr>
        <p:blipFill>
          <a:blip r:embed="rId3"/>
          <a:stretch>
            <a:fillRect/>
          </a:stretch>
        </p:blipFill>
        <p:spPr>
          <a:xfrm>
            <a:off x="4356100" y="3429000"/>
            <a:ext cx="5224145" cy="1146810"/>
          </a:xfrm>
          <a:prstGeom prst="rect">
            <a:avLst/>
          </a:prstGeom>
          <a:noFill/>
          <a:ln w="28575">
            <a:solidFill>
              <a:srgbClr val="00B0F0"/>
            </a:solidFill>
          </a:ln>
        </p:spPr>
      </p:pic>
      <p:pic>
        <p:nvPicPr>
          <p:cNvPr id="5" name="图片 -2147482600"/>
          <p:cNvPicPr>
            <a:picLocks noChangeAspect="1"/>
          </p:cNvPicPr>
          <p:nvPr/>
        </p:nvPicPr>
        <p:blipFill>
          <a:blip r:embed="rId4"/>
          <a:stretch>
            <a:fillRect/>
          </a:stretch>
        </p:blipFill>
        <p:spPr>
          <a:xfrm>
            <a:off x="251460" y="3429000"/>
            <a:ext cx="4032250" cy="1225550"/>
          </a:xfrm>
          <a:prstGeom prst="rect">
            <a:avLst/>
          </a:prstGeom>
          <a:noFill/>
          <a:ln w="28575">
            <a:solidFill>
              <a:srgbClr val="FFC000"/>
            </a:solidFill>
          </a:ln>
        </p:spPr>
      </p:pic>
      <p:sp>
        <p:nvSpPr>
          <p:cNvPr id="6" name="文本框 5"/>
          <p:cNvSpPr txBox="1"/>
          <p:nvPr/>
        </p:nvSpPr>
        <p:spPr>
          <a:xfrm>
            <a:off x="467360" y="620395"/>
            <a:ext cx="6022340"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6. The</a:t>
            </a:r>
            <a:r>
              <a:rPr lang="zh-CN" altLang="en-US" sz="1800">
                <a:latin typeface="Arial" panose="020B0604020202020204" pitchFamily="34" charset="0"/>
                <a:ea typeface="Microsoft YaHei" panose="020B0503020204020204" charset="-122"/>
              </a:rPr>
              <a:t> mean income and the covariance of returns</a:t>
            </a:r>
            <a:endParaRPr lang="zh-CN" altLang="en-US" sz="1800">
              <a:latin typeface="Arial" panose="020B0604020202020204" pitchFamily="34" charset="0"/>
              <a:ea typeface="Microsoft YaHei" panose="020B0503020204020204" charset="-122"/>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79705" y="404495"/>
            <a:ext cx="8533765" cy="368300"/>
          </a:xfrm>
          <a:prstGeom prst="rect">
            <a:avLst/>
          </a:prstGeom>
          <a:noFill/>
          <a:ln w="9525">
            <a:noFill/>
          </a:ln>
        </p:spPr>
        <p:txBody>
          <a:bodyPr wrap="square">
            <a:spAutoFit/>
          </a:bodyPr>
          <a:p>
            <a:r>
              <a:rPr lang="en-US" sz="1800">
                <a:latin typeface="Times New Roman" panose="02020603050405020304" charset="0"/>
                <a:ea typeface="SimSun" panose="02010600030101010101" pitchFamily="2" charset="-122"/>
              </a:rPr>
              <a:t>7 : Generate random portfolios, assigning weights, and finding the optimal one.</a:t>
            </a:r>
            <a:endParaRPr lang="en-US" altLang="en-US" sz="1800">
              <a:latin typeface="Times New Roman" panose="02020603050405020304" charset="0"/>
              <a:ea typeface="SimSun" panose="02010600030101010101" pitchFamily="2" charset="-122"/>
            </a:endParaRPr>
          </a:p>
        </p:txBody>
      </p:sp>
      <p:pic>
        <p:nvPicPr>
          <p:cNvPr id="2" name="图片 1"/>
          <p:cNvPicPr>
            <a:picLocks noChangeAspect="1"/>
          </p:cNvPicPr>
          <p:nvPr/>
        </p:nvPicPr>
        <p:blipFill>
          <a:blip r:embed="rId1"/>
          <a:stretch>
            <a:fillRect/>
          </a:stretch>
        </p:blipFill>
        <p:spPr>
          <a:xfrm>
            <a:off x="323215" y="764540"/>
            <a:ext cx="6338570" cy="2019935"/>
          </a:xfrm>
          <a:prstGeom prst="rect">
            <a:avLst/>
          </a:prstGeom>
          <a:ln w="28575">
            <a:solidFill>
              <a:srgbClr val="FFC000"/>
            </a:solidFill>
          </a:ln>
        </p:spPr>
      </p:pic>
      <p:pic>
        <p:nvPicPr>
          <p:cNvPr id="3" name="图片 -2147482598"/>
          <p:cNvPicPr>
            <a:picLocks noChangeAspect="1"/>
          </p:cNvPicPr>
          <p:nvPr/>
        </p:nvPicPr>
        <p:blipFill>
          <a:blip r:embed="rId2"/>
          <a:stretch>
            <a:fillRect/>
          </a:stretch>
        </p:blipFill>
        <p:spPr>
          <a:xfrm>
            <a:off x="395605" y="4077335"/>
            <a:ext cx="6709410" cy="2158365"/>
          </a:xfrm>
          <a:prstGeom prst="rect">
            <a:avLst/>
          </a:prstGeom>
          <a:noFill/>
          <a:ln w="28575">
            <a:solidFill>
              <a:srgbClr val="00B0F0"/>
            </a:solidFill>
          </a:ln>
        </p:spPr>
      </p:pic>
      <p:sp>
        <p:nvSpPr>
          <p:cNvPr id="4" name="文本框 3"/>
          <p:cNvSpPr txBox="1"/>
          <p:nvPr/>
        </p:nvSpPr>
        <p:spPr>
          <a:xfrm>
            <a:off x="323215" y="2780665"/>
            <a:ext cx="8576945" cy="1198880"/>
          </a:xfrm>
          <a:prstGeom prst="rect">
            <a:avLst/>
          </a:prstGeom>
          <a:noFill/>
          <a:ln w="9525">
            <a:noFill/>
          </a:ln>
        </p:spPr>
        <p:txBody>
          <a:bodyPr wrap="square">
            <a:spAutoFit/>
          </a:bodyPr>
          <a:p>
            <a:r>
              <a:rPr lang="en-US" sz="1800">
                <a:latin typeface="Times New Roman" panose="02020603050405020304" charset="0"/>
                <a:ea typeface="SimSun" panose="02010600030101010101" pitchFamily="2" charset="-122"/>
              </a:rPr>
              <a:t>He generated an array that contains random numbers from a standard normal distribution. By taking the natural exponential of these random numbers, the weights are ensured to be positive. Each element of the array is then divided by the sum of all elements . This step ensures that the sum of all weights equals 1.</a:t>
            </a:r>
            <a:endParaRPr lang="en-US" altLang="en-US" sz="1800">
              <a:latin typeface="Times New Roman" panose="02020603050405020304" charset="0"/>
              <a:ea typeface="SimSun" panose="02010600030101010101" pitchFamily="2" charset="-122"/>
            </a:endParaRPr>
          </a:p>
        </p:txBody>
      </p:sp>
      <p:sp>
        <p:nvSpPr>
          <p:cNvPr id="5" name="文本框 4"/>
          <p:cNvSpPr txBox="1"/>
          <p:nvPr/>
        </p:nvSpPr>
        <p:spPr>
          <a:xfrm>
            <a:off x="323215" y="6212840"/>
            <a:ext cx="8173720" cy="645160"/>
          </a:xfrm>
          <a:prstGeom prst="rect">
            <a:avLst/>
          </a:prstGeom>
          <a:noFill/>
        </p:spPr>
        <p:txBody>
          <a:bodyPr wrap="square" rtlCol="0" anchor="t">
            <a:spAutoFit/>
          </a:bodyPr>
          <a:p>
            <a:r>
              <a:rPr lang="zh-CN" altLang="en-US"/>
              <a:t>I made a  function to accept a parameter for setting the random seed, </a:t>
            </a:r>
            <a:r>
              <a:rPr lang="en-US" altLang="zh-CN"/>
              <a:t>to </a:t>
            </a:r>
            <a:r>
              <a:rPr lang="zh-CN" altLang="en-US"/>
              <a:t>ensur</a:t>
            </a:r>
            <a:r>
              <a:rPr lang="en-US" altLang="zh-CN"/>
              <a:t>e</a:t>
            </a:r>
            <a:r>
              <a:rPr lang="zh-CN" altLang="en-US"/>
              <a:t> that the generated random portfolio weights are reproducible.</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95605" y="332740"/>
            <a:ext cx="4572000" cy="368300"/>
          </a:xfrm>
          <a:prstGeom prst="rect">
            <a:avLst/>
          </a:prstGeom>
          <a:noFill/>
        </p:spPr>
        <p:txBody>
          <a:bodyPr wrap="square" rtlCol="0" anchor="t">
            <a:spAutoFit/>
          </a:bodyPr>
          <a:p>
            <a:r>
              <a:rPr lang="en-US" altLang="zh-CN"/>
              <a:t>8 . I</a:t>
            </a:r>
            <a:r>
              <a:rPr lang="zh-CN" altLang="en-US"/>
              <a:t>ncome and risk of portfolio</a:t>
            </a:r>
            <a:endParaRPr lang="zh-CN" altLang="en-US"/>
          </a:p>
        </p:txBody>
      </p:sp>
      <p:pic>
        <p:nvPicPr>
          <p:cNvPr id="3" name="图片 -2147482573"/>
          <p:cNvPicPr>
            <a:picLocks noChangeAspect="1"/>
          </p:cNvPicPr>
          <p:nvPr/>
        </p:nvPicPr>
        <p:blipFill>
          <a:blip r:embed="rId1"/>
          <a:stretch>
            <a:fillRect/>
          </a:stretch>
        </p:blipFill>
        <p:spPr>
          <a:xfrm>
            <a:off x="323215" y="764540"/>
            <a:ext cx="5621020" cy="2664460"/>
          </a:xfrm>
          <a:prstGeom prst="rect">
            <a:avLst/>
          </a:prstGeom>
          <a:noFill/>
          <a:ln w="28575">
            <a:solidFill>
              <a:srgbClr val="FFC000"/>
            </a:solidFill>
          </a:ln>
        </p:spPr>
      </p:pic>
      <p:pic>
        <p:nvPicPr>
          <p:cNvPr id="4" name="图片 -2147482596"/>
          <p:cNvPicPr>
            <a:picLocks noChangeAspect="1"/>
          </p:cNvPicPr>
          <p:nvPr/>
        </p:nvPicPr>
        <p:blipFill>
          <a:blip r:embed="rId2"/>
          <a:stretch>
            <a:fillRect/>
          </a:stretch>
        </p:blipFill>
        <p:spPr>
          <a:xfrm>
            <a:off x="395605" y="3644900"/>
            <a:ext cx="6265545" cy="2178685"/>
          </a:xfrm>
          <a:prstGeom prst="rect">
            <a:avLst/>
          </a:prstGeom>
          <a:noFill/>
          <a:ln w="28575">
            <a:solidFill>
              <a:srgbClr val="00B0F0"/>
            </a:solidFill>
          </a:ln>
        </p:spPr>
      </p:pic>
      <p:sp>
        <p:nvSpPr>
          <p:cNvPr id="100" name="文本框 99"/>
          <p:cNvSpPr txBox="1"/>
          <p:nvPr/>
        </p:nvSpPr>
        <p:spPr>
          <a:xfrm>
            <a:off x="251460" y="5805170"/>
            <a:ext cx="8798560" cy="922020"/>
          </a:xfrm>
          <a:prstGeom prst="rect">
            <a:avLst/>
          </a:prstGeom>
          <a:noFill/>
          <a:ln w="9525">
            <a:noFill/>
          </a:ln>
        </p:spPr>
        <p:txBody>
          <a:bodyPr wrap="square">
            <a:spAutoFit/>
          </a:bodyPr>
          <a:p>
            <a:r>
              <a:rPr lang="en-US" sz="1800">
                <a:latin typeface="Times New Roman" panose="02020603050405020304" charset="0"/>
                <a:ea typeface="SimSun" panose="02010600030101010101" pitchFamily="2" charset="-122"/>
              </a:rPr>
              <a:t>Income is calculated as the mean income of the stocks times the random weights. Risk is the standard deviation of the portfolio, calculated by first multiplying the transposed weight vector with the covariance matrix, and then multiplying the result by the weight vector.</a:t>
            </a:r>
            <a:endParaRPr lang="en-US" altLang="en-US" sz="1800">
              <a:latin typeface="Times New Roman" panose="02020603050405020304" charset="0"/>
              <a:ea typeface="SimSun" panose="02010600030101010101" pitchFamily="2"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2147482595"/>
          <p:cNvPicPr>
            <a:picLocks noChangeAspect="1"/>
          </p:cNvPicPr>
          <p:nvPr/>
        </p:nvPicPr>
        <p:blipFill>
          <a:blip r:embed="rId1"/>
          <a:stretch>
            <a:fillRect/>
          </a:stretch>
        </p:blipFill>
        <p:spPr>
          <a:xfrm>
            <a:off x="467360" y="1340485"/>
            <a:ext cx="7040880" cy="2941320"/>
          </a:xfrm>
          <a:prstGeom prst="rect">
            <a:avLst/>
          </a:prstGeom>
          <a:noFill/>
          <a:ln w="28575">
            <a:solidFill>
              <a:srgbClr val="00B0F0"/>
            </a:solidFill>
          </a:ln>
        </p:spPr>
      </p:pic>
      <p:sp>
        <p:nvSpPr>
          <p:cNvPr id="3" name="文本框 2"/>
          <p:cNvSpPr txBox="1"/>
          <p:nvPr/>
        </p:nvSpPr>
        <p:spPr>
          <a:xfrm>
            <a:off x="323215" y="4797425"/>
            <a:ext cx="7718425" cy="1198880"/>
          </a:xfrm>
          <a:prstGeom prst="rect">
            <a:avLst/>
          </a:prstGeom>
          <a:noFill/>
        </p:spPr>
        <p:txBody>
          <a:bodyPr wrap="square" rtlCol="0" anchor="t">
            <a:spAutoFit/>
          </a:bodyPr>
          <a:p>
            <a:r>
              <a:rPr lang="zh-CN" altLang="en-US"/>
              <a:t>I generated 4,000 random portfolios and calculated their income and risk. By calculating the Sharpe ratio, which is the ratio of return to risk, I identified the investment strategy with the maximum Sharpe ratio and visualized it using a plot.</a:t>
            </a:r>
            <a:endParaRPr lang="zh-CN" altLang="en-US"/>
          </a:p>
        </p:txBody>
      </p:sp>
      <p:sp>
        <p:nvSpPr>
          <p:cNvPr id="4" name="文本框 3"/>
          <p:cNvSpPr txBox="1"/>
          <p:nvPr/>
        </p:nvSpPr>
        <p:spPr>
          <a:xfrm>
            <a:off x="467360" y="548640"/>
            <a:ext cx="6748780" cy="368300"/>
          </a:xfrm>
          <a:prstGeom prst="rect">
            <a:avLst/>
          </a:prstGeom>
          <a:noFill/>
        </p:spPr>
        <p:txBody>
          <a:bodyPr wrap="square" rtlCol="0" anchor="t">
            <a:spAutoFit/>
          </a:bodyPr>
          <a:p>
            <a:r>
              <a:rPr lang="en-US" altLang="zh-CN"/>
              <a:t>9 : Find the best portfolio - M</a:t>
            </a:r>
            <a:r>
              <a:rPr lang="zh-CN" altLang="en-US"/>
              <a:t>aximum Sharpe ratio</a:t>
            </a:r>
            <a:endParaRPr lang="zh-CN" altLang="en-US"/>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91640" y="476885"/>
            <a:ext cx="5367655" cy="2934970"/>
          </a:xfrm>
          <a:prstGeom prst="rect">
            <a:avLst/>
          </a:prstGeom>
          <a:ln w="28575">
            <a:solidFill>
              <a:srgbClr val="FFC000"/>
            </a:solidFill>
          </a:ln>
        </p:spPr>
      </p:pic>
      <p:pic>
        <p:nvPicPr>
          <p:cNvPr id="3" name="图片 2"/>
          <p:cNvPicPr>
            <a:picLocks noChangeAspect="1"/>
          </p:cNvPicPr>
          <p:nvPr/>
        </p:nvPicPr>
        <p:blipFill>
          <a:blip r:embed="rId2"/>
          <a:stretch>
            <a:fillRect/>
          </a:stretch>
        </p:blipFill>
        <p:spPr>
          <a:xfrm>
            <a:off x="1683385" y="3500755"/>
            <a:ext cx="5375910" cy="3298190"/>
          </a:xfrm>
          <a:prstGeom prst="rect">
            <a:avLst/>
          </a:prstGeom>
          <a:ln w="28575">
            <a:solidFill>
              <a:srgbClr val="00B0F0"/>
            </a:solidFill>
          </a:ln>
        </p:spPr>
      </p:pic>
      <p:sp>
        <p:nvSpPr>
          <p:cNvPr id="4" name="文本框 3"/>
          <p:cNvSpPr txBox="1"/>
          <p:nvPr/>
        </p:nvSpPr>
        <p:spPr>
          <a:xfrm>
            <a:off x="107315" y="44450"/>
            <a:ext cx="508063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10 . Max sharpe ratio portfolio </a:t>
            </a:r>
            <a:endParaRPr lang="en-US" altLang="zh-CN" sz="1800">
              <a:latin typeface="Arial" panose="020B0604020202020204" pitchFamily="34" charset="0"/>
              <a:ea typeface="Microsoft YaHei" panose="020B0503020204020204"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51"/>
            <a:ext cx="1848749"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50" dirty="0">
              <a:solidFill>
                <a:schemeClr val="lt1"/>
              </a:solidFill>
              <a:highlight>
                <a:srgbClr val="1171F1"/>
              </a:highlight>
              <a:latin typeface="Microsoft YaHei" panose="020B0503020204020204" charset="-122"/>
              <a:ea typeface="Microsoft YaHei" panose="020B0503020204020204" charset="-122"/>
            </a:endParaRPr>
          </a:p>
        </p:txBody>
      </p:sp>
      <p:sp>
        <p:nvSpPr>
          <p:cNvPr id="6" name="任意形状 8"/>
          <p:cNvSpPr/>
          <p:nvPr userDrawn="1">
            <p:custDataLst>
              <p:tags r:id="rId2"/>
            </p:custDataLst>
          </p:nvPr>
        </p:nvSpPr>
        <p:spPr>
          <a:xfrm rot="10800000">
            <a:off x="0" y="5480050"/>
            <a:ext cx="1059656"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50" dirty="0">
              <a:solidFill>
                <a:schemeClr val="lt1"/>
              </a:solidFill>
              <a:highlight>
                <a:srgbClr val="1171F1"/>
              </a:highlight>
              <a:latin typeface="Microsoft YaHei" panose="020B0503020204020204" charset="-122"/>
              <a:ea typeface="Microsoft YaHei" panose="020B0503020204020204" charset="-122"/>
            </a:endParaRPr>
          </a:p>
        </p:txBody>
      </p:sp>
      <p:pic>
        <p:nvPicPr>
          <p:cNvPr id="2" name="图片 1"/>
          <p:cNvPicPr>
            <a:picLocks noChangeAspect="1"/>
          </p:cNvPicPr>
          <p:nvPr/>
        </p:nvPicPr>
        <p:blipFill>
          <a:blip r:embed="rId3"/>
          <a:stretch>
            <a:fillRect/>
          </a:stretch>
        </p:blipFill>
        <p:spPr>
          <a:xfrm>
            <a:off x="0" y="260985"/>
            <a:ext cx="9186545" cy="4633595"/>
          </a:xfrm>
          <a:prstGeom prst="rect">
            <a:avLst/>
          </a:prstGeom>
        </p:spPr>
      </p:pic>
      <p:pic>
        <p:nvPicPr>
          <p:cNvPr id="3" name="图片 2"/>
          <p:cNvPicPr>
            <a:picLocks noChangeAspect="1"/>
          </p:cNvPicPr>
          <p:nvPr/>
        </p:nvPicPr>
        <p:blipFill>
          <a:blip r:embed="rId4"/>
          <a:stretch>
            <a:fillRect/>
          </a:stretch>
        </p:blipFill>
        <p:spPr>
          <a:xfrm>
            <a:off x="1619885" y="5661025"/>
            <a:ext cx="7256780" cy="902335"/>
          </a:xfrm>
          <a:prstGeom prst="rect">
            <a:avLst/>
          </a:prstGeom>
        </p:spPr>
      </p:pic>
      <p:pic>
        <p:nvPicPr>
          <p:cNvPr id="4" name="图片 3"/>
          <p:cNvPicPr>
            <a:picLocks noChangeAspect="1"/>
          </p:cNvPicPr>
          <p:nvPr/>
        </p:nvPicPr>
        <p:blipFill>
          <a:blip r:embed="rId5"/>
          <a:stretch>
            <a:fillRect/>
          </a:stretch>
        </p:blipFill>
        <p:spPr>
          <a:xfrm>
            <a:off x="1619885" y="4940935"/>
            <a:ext cx="6244590" cy="648335"/>
          </a:xfrm>
          <a:prstGeom prst="rect">
            <a:avLst/>
          </a:prstGeom>
        </p:spPr>
      </p:pic>
    </p:spTree>
    <p:custDataLst>
      <p:tags r:id="rId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3895" y="764540"/>
            <a:ext cx="7661910" cy="4728845"/>
          </a:xfrm>
          <a:prstGeom prst="rect">
            <a:avLst/>
          </a:prstGeom>
        </p:spPr>
      </p:pic>
      <p:sp>
        <p:nvSpPr>
          <p:cNvPr id="3" name="文本框 2"/>
          <p:cNvSpPr txBox="1"/>
          <p:nvPr/>
        </p:nvSpPr>
        <p:spPr>
          <a:xfrm>
            <a:off x="611505" y="116755"/>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WIG20 </a:t>
            </a:r>
            <a:endParaRPr lang="en-US" altLang="zh-CN" sz="1800">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11505" y="1124585"/>
            <a:ext cx="5770245" cy="2237740"/>
          </a:xfrm>
          <a:prstGeom prst="rect">
            <a:avLst/>
          </a:prstGeom>
          <a:ln w="28575">
            <a:solidFill>
              <a:srgbClr val="FFC000"/>
            </a:solidFill>
          </a:ln>
        </p:spPr>
      </p:pic>
      <p:pic>
        <p:nvPicPr>
          <p:cNvPr id="3" name="图片 2"/>
          <p:cNvPicPr>
            <a:picLocks noChangeAspect="1"/>
          </p:cNvPicPr>
          <p:nvPr/>
        </p:nvPicPr>
        <p:blipFill>
          <a:blip r:embed="rId2"/>
          <a:stretch>
            <a:fillRect/>
          </a:stretch>
        </p:blipFill>
        <p:spPr>
          <a:xfrm>
            <a:off x="611505" y="3860800"/>
            <a:ext cx="6744970" cy="1462405"/>
          </a:xfrm>
          <a:prstGeom prst="rect">
            <a:avLst/>
          </a:prstGeom>
          <a:ln w="28575">
            <a:solidFill>
              <a:srgbClr val="00B0F0"/>
            </a:solidFill>
          </a:ln>
        </p:spPr>
      </p:pic>
      <p:sp>
        <p:nvSpPr>
          <p:cNvPr id="4" name="文本框 3"/>
          <p:cNvSpPr txBox="1"/>
          <p:nvPr/>
        </p:nvSpPr>
        <p:spPr>
          <a:xfrm>
            <a:off x="611505" y="404495"/>
            <a:ext cx="5687060" cy="368300"/>
          </a:xfrm>
          <a:prstGeom prst="rect">
            <a:avLst/>
          </a:prstGeom>
        </p:spPr>
        <p:txBody>
          <a:bodyPr wrap="square">
            <a:spAutoFit/>
            <a:extLst>
              <a:ext uri="{4A0BC546-FE56-4ADE-93B0-CB8AF2F6F144}">
                <wpsdc:textFrameExt xmlns:wpsdc="http://www.wps.cn/officeDocument/2022/drawingmlCustomData" type="text"/>
              </a:ext>
            </a:extLst>
          </a:bodyPr>
          <a:p>
            <a:r>
              <a:rPr lang="en-US" altLang="zh-CN" sz="1800">
                <a:latin typeface="Arial" panose="020B0604020202020204" pitchFamily="34" charset="0"/>
                <a:ea typeface="Microsoft YaHei" panose="020B0503020204020204" charset="-122"/>
              </a:rPr>
              <a:t>P11 : Weights of each stock in best portfolio </a:t>
            </a:r>
            <a:endParaRPr lang="en-US" altLang="zh-CN" sz="1800">
              <a:latin typeface="Arial" panose="020B0604020202020204" pitchFamily="34" charset="0"/>
              <a:ea typeface="Microsoft YaHei" panose="020B0503020204020204" charset="-122"/>
            </a:endParaRPr>
          </a:p>
        </p:txBody>
      </p:sp>
      <p:sp>
        <p:nvSpPr>
          <p:cNvPr id="100" name="文本框 99"/>
          <p:cNvSpPr txBox="1"/>
          <p:nvPr/>
        </p:nvSpPr>
        <p:spPr>
          <a:xfrm>
            <a:off x="467360" y="5445125"/>
            <a:ext cx="7929245" cy="645160"/>
          </a:xfrm>
          <a:prstGeom prst="rect">
            <a:avLst/>
          </a:prstGeom>
          <a:noFill/>
          <a:ln w="9525">
            <a:noFill/>
          </a:ln>
        </p:spPr>
        <p:txBody>
          <a:bodyPr wrap="square">
            <a:spAutoFit/>
          </a:bodyPr>
          <a:p>
            <a:r>
              <a:rPr lang="en-US" sz="1800">
                <a:latin typeface="Times New Roman" panose="02020603050405020304" charset="0"/>
                <a:ea typeface="SimSun" panose="02010600030101010101" pitchFamily="2" charset="-122"/>
              </a:rPr>
              <a:t> It is evident that heavily investing in Microsoft from 2021 to 2022 would be a good choice. Although Tesla did not perform well in 2022, its stock rose by 90% in 2023. </a:t>
            </a:r>
            <a:endParaRPr lang="en-US" altLang="en-US" sz="1800">
              <a:latin typeface="Times New Roman" panose="02020603050405020304" charset="0"/>
              <a:ea typeface="SimSun" panose="02010600030101010101" pitchFamily="2" charset="-122"/>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83895" y="908685"/>
            <a:ext cx="5811520" cy="5381625"/>
          </a:xfrm>
          <a:prstGeom prst="rect">
            <a:avLst/>
          </a:prstGeom>
        </p:spPr>
      </p:pic>
      <p:sp>
        <p:nvSpPr>
          <p:cNvPr id="3" name="文本框 2"/>
          <p:cNvSpPr txBox="1"/>
          <p:nvPr/>
        </p:nvSpPr>
        <p:spPr>
          <a:xfrm>
            <a:off x="971550" y="260350"/>
            <a:ext cx="550989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WIG 20 portfolio stocks’ weights</a:t>
            </a:r>
            <a:endParaRPr lang="en-US" altLang="zh-CN" sz="1800">
              <a:latin typeface="Arial" panose="020B0604020202020204" pitchFamily="34" charset="0"/>
              <a:ea typeface="Microsoft YaHei" panose="020B0503020204020204"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505" y="548640"/>
            <a:ext cx="702246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12. Predict the future price by Monyo Carlo simulation - 2023</a:t>
            </a:r>
            <a:endParaRPr lang="en-US" altLang="zh-CN" sz="1800">
              <a:latin typeface="Arial" panose="020B0604020202020204" pitchFamily="34" charset="0"/>
              <a:ea typeface="Microsoft YaHei" panose="020B0503020204020204" charset="-122"/>
            </a:endParaRPr>
          </a:p>
        </p:txBody>
      </p:sp>
      <p:pic>
        <p:nvPicPr>
          <p:cNvPr id="3" name="图片 2"/>
          <p:cNvPicPr>
            <a:picLocks noChangeAspect="1"/>
          </p:cNvPicPr>
          <p:nvPr/>
        </p:nvPicPr>
        <p:blipFill>
          <a:blip r:embed="rId1"/>
          <a:stretch>
            <a:fillRect/>
          </a:stretch>
        </p:blipFill>
        <p:spPr>
          <a:xfrm>
            <a:off x="899795" y="1196975"/>
            <a:ext cx="4620895" cy="4629150"/>
          </a:xfrm>
          <a:prstGeom prst="rect">
            <a:avLst/>
          </a:prstGeom>
          <a:ln w="28575">
            <a:solidFill>
              <a:srgbClr val="FFC000"/>
            </a:solidFill>
          </a:ln>
        </p:spPr>
      </p:pic>
      <p:sp>
        <p:nvSpPr>
          <p:cNvPr id="4" name="文本框 3"/>
          <p:cNvSpPr txBox="1"/>
          <p:nvPr/>
        </p:nvSpPr>
        <p:spPr>
          <a:xfrm>
            <a:off x="5724525" y="1844675"/>
            <a:ext cx="3199130" cy="2584450"/>
          </a:xfrm>
          <a:prstGeom prst="rect">
            <a:avLst/>
          </a:prstGeom>
          <a:noFill/>
        </p:spPr>
        <p:txBody>
          <a:bodyPr wrap="square" rtlCol="0" anchor="t">
            <a:spAutoFit/>
          </a:bodyPr>
          <a:p>
            <a:r>
              <a:rPr lang="zh-CN" altLang="en-US"/>
              <a:t>Shock represents the random fluctuation part of the price. Drift is the expected change in price. The price for the current day is the previous day's price plus the previous day's price multiplied by the rate of change in price for the current day.</a:t>
            </a:r>
            <a:endParaRPr lang="zh-CN" altLang="en-US"/>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19885" y="44450"/>
            <a:ext cx="5873750" cy="3042285"/>
          </a:xfrm>
          <a:prstGeom prst="rect">
            <a:avLst/>
          </a:prstGeom>
          <a:ln w="28575">
            <a:solidFill>
              <a:srgbClr val="FFC000"/>
            </a:solidFill>
          </a:ln>
        </p:spPr>
      </p:pic>
      <p:pic>
        <p:nvPicPr>
          <p:cNvPr id="3" name="图片 2"/>
          <p:cNvPicPr>
            <a:picLocks noChangeAspect="1"/>
          </p:cNvPicPr>
          <p:nvPr/>
        </p:nvPicPr>
        <p:blipFill>
          <a:blip r:embed="rId2"/>
          <a:stretch>
            <a:fillRect/>
          </a:stretch>
        </p:blipFill>
        <p:spPr>
          <a:xfrm>
            <a:off x="1619885" y="3357245"/>
            <a:ext cx="5864860" cy="3380105"/>
          </a:xfrm>
          <a:prstGeom prst="rect">
            <a:avLst/>
          </a:prstGeom>
          <a:ln w="28575">
            <a:solidFill>
              <a:srgbClr val="00B0F0"/>
            </a:solidFill>
          </a:ln>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7540" y="188595"/>
            <a:ext cx="5098415" cy="2652395"/>
          </a:xfrm>
          <a:prstGeom prst="rect">
            <a:avLst/>
          </a:prstGeom>
          <a:ln w="28575">
            <a:solidFill>
              <a:srgbClr val="00B0F0"/>
            </a:solidFill>
          </a:ln>
        </p:spPr>
      </p:pic>
      <p:pic>
        <p:nvPicPr>
          <p:cNvPr id="3" name="图片 2"/>
          <p:cNvPicPr>
            <a:picLocks noChangeAspect="1"/>
          </p:cNvPicPr>
          <p:nvPr/>
        </p:nvPicPr>
        <p:blipFill>
          <a:blip r:embed="rId2"/>
          <a:stretch>
            <a:fillRect/>
          </a:stretch>
        </p:blipFill>
        <p:spPr>
          <a:xfrm>
            <a:off x="2195830" y="3284855"/>
            <a:ext cx="4866640" cy="3398520"/>
          </a:xfrm>
          <a:prstGeom prst="rect">
            <a:avLst/>
          </a:prstGeom>
          <a:ln w="28575">
            <a:solidFill>
              <a:srgbClr val="FFC000"/>
            </a:solidFill>
          </a:ln>
        </p:spPr>
      </p:pic>
      <p:sp>
        <p:nvSpPr>
          <p:cNvPr id="4" name="文本框 3"/>
          <p:cNvSpPr txBox="1"/>
          <p:nvPr/>
        </p:nvSpPr>
        <p:spPr>
          <a:xfrm>
            <a:off x="107315" y="3213100"/>
            <a:ext cx="1606550" cy="2122805"/>
          </a:xfrm>
          <a:prstGeom prst="rect">
            <a:avLst/>
          </a:prstGeom>
          <a:noFill/>
        </p:spPr>
        <p:txBody>
          <a:bodyPr wrap="square" rtlCol="0" anchor="t">
            <a:spAutoFit/>
          </a:bodyPr>
          <a:p>
            <a:r>
              <a:rPr lang="zh-CN" altLang="en-US" sz="1200"/>
              <a:t>TESLA</a:t>
            </a:r>
            <a:r>
              <a:rPr lang="en-US" altLang="zh-CN" sz="1200"/>
              <a:t> The </a:t>
            </a:r>
            <a:r>
              <a:rPr lang="zh-CN" altLang="en-US" sz="1200"/>
              <a:t>predicted prices still fluctuate around the initial price (270). I compared it with the actual stock prices, and the predicted trend is slightly higher than the actual stock price trend.</a:t>
            </a:r>
            <a:endParaRPr lang="zh-CN" altLang="en-US" sz="1200"/>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63395" y="332740"/>
            <a:ext cx="5303520" cy="2880360"/>
          </a:xfrm>
          <a:prstGeom prst="rect">
            <a:avLst/>
          </a:prstGeom>
          <a:ln w="28575">
            <a:solidFill>
              <a:srgbClr val="00B0F0"/>
            </a:solidFill>
          </a:ln>
        </p:spPr>
      </p:pic>
      <p:pic>
        <p:nvPicPr>
          <p:cNvPr id="3" name="图片 2"/>
          <p:cNvPicPr>
            <a:picLocks noChangeAspect="1"/>
          </p:cNvPicPr>
          <p:nvPr/>
        </p:nvPicPr>
        <p:blipFill>
          <a:blip r:embed="rId2"/>
          <a:stretch>
            <a:fillRect/>
          </a:stretch>
        </p:blipFill>
        <p:spPr>
          <a:xfrm>
            <a:off x="1835785" y="3357245"/>
            <a:ext cx="5038725" cy="3445510"/>
          </a:xfrm>
          <a:prstGeom prst="rect">
            <a:avLst/>
          </a:prstGeom>
          <a:ln w="28575">
            <a:solidFill>
              <a:srgbClr val="FFC000"/>
            </a:solidFill>
          </a:ln>
        </p:spPr>
      </p:pic>
      <p:sp>
        <p:nvSpPr>
          <p:cNvPr id="4" name="文本框 3"/>
          <p:cNvSpPr txBox="1"/>
          <p:nvPr/>
        </p:nvSpPr>
        <p:spPr>
          <a:xfrm>
            <a:off x="0" y="980355"/>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Microsoft</a:t>
            </a:r>
            <a:endParaRPr lang="en-US" altLang="zh-CN" sz="1800">
              <a:latin typeface="Arial" panose="020B0604020202020204" pitchFamily="34" charset="0"/>
              <a:ea typeface="Microsoft YaHei" panose="020B0503020204020204" charset="-122"/>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15770" y="404495"/>
            <a:ext cx="5303520" cy="2987040"/>
          </a:xfrm>
          <a:prstGeom prst="rect">
            <a:avLst/>
          </a:prstGeom>
          <a:ln w="28575">
            <a:solidFill>
              <a:srgbClr val="00B0F0"/>
            </a:solidFill>
          </a:ln>
        </p:spPr>
      </p:pic>
      <p:pic>
        <p:nvPicPr>
          <p:cNvPr id="3" name="图片 2"/>
          <p:cNvPicPr>
            <a:picLocks noChangeAspect="1"/>
          </p:cNvPicPr>
          <p:nvPr/>
        </p:nvPicPr>
        <p:blipFill>
          <a:blip r:embed="rId2"/>
          <a:stretch>
            <a:fillRect/>
          </a:stretch>
        </p:blipFill>
        <p:spPr>
          <a:xfrm>
            <a:off x="1691640" y="3504565"/>
            <a:ext cx="4984115" cy="3294380"/>
          </a:xfrm>
          <a:prstGeom prst="rect">
            <a:avLst/>
          </a:prstGeom>
          <a:ln w="28575">
            <a:solidFill>
              <a:srgbClr val="FFC000"/>
            </a:solidFill>
          </a:ln>
        </p:spPr>
      </p:pic>
      <p:sp>
        <p:nvSpPr>
          <p:cNvPr id="4" name="文本框 3"/>
          <p:cNvSpPr txBox="1"/>
          <p:nvPr/>
        </p:nvSpPr>
        <p:spPr>
          <a:xfrm>
            <a:off x="35560" y="1412790"/>
            <a:ext cx="3048000" cy="368300"/>
          </a:xfrm>
          <a:prstGeom prst="rect">
            <a:avLst/>
          </a:prstGeom>
        </p:spPr>
        <p:txBody>
          <a:bodyPr>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Amazon</a:t>
            </a:r>
            <a:endParaRPr lang="en-US" altLang="zh-CN" sz="1800">
              <a:latin typeface="Arial" panose="020B0604020202020204" pitchFamily="34" charset="0"/>
              <a:ea typeface="Microsoft YaHei" panose="020B0503020204020204" charset="-122"/>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07315" y="404495"/>
            <a:ext cx="4783455" cy="5612130"/>
          </a:xfrm>
          <a:prstGeom prst="rect">
            <a:avLst/>
          </a:prstGeom>
        </p:spPr>
      </p:pic>
      <p:pic>
        <p:nvPicPr>
          <p:cNvPr id="3" name="图片 2"/>
          <p:cNvPicPr>
            <a:picLocks noChangeAspect="1"/>
          </p:cNvPicPr>
          <p:nvPr/>
        </p:nvPicPr>
        <p:blipFill>
          <a:blip r:embed="rId2"/>
          <a:stretch>
            <a:fillRect/>
          </a:stretch>
        </p:blipFill>
        <p:spPr>
          <a:xfrm>
            <a:off x="4860290" y="508635"/>
            <a:ext cx="4250690" cy="5272405"/>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p:cNvSpPr>
            <a:spLocks noGrp="1"/>
          </p:cNvSpPr>
          <p:nvPr>
            <p:ph type="ctrTitle"/>
            <p:custDataLst>
              <p:tags r:id="rId1"/>
            </p:custDataLst>
          </p:nvPr>
        </p:nvSpPr>
        <p:spPr>
          <a:xfrm>
            <a:off x="467360" y="2564765"/>
            <a:ext cx="8329930" cy="1971675"/>
          </a:xfrm>
        </p:spPr>
        <p:txBody>
          <a:bodyPr wrap="square" anchor="t">
            <a:normAutofit/>
          </a:bodyPr>
          <a:p>
            <a:pPr marL="0" marR="0" indent="0" algn="l" defTabSz="914400" rtl="0" eaLnBrk="1" fontAlgn="auto" latinLnBrk="0" hangingPunct="1">
              <a:lnSpc>
                <a:spcPct val="100000"/>
              </a:lnSpc>
              <a:spcBef>
                <a:spcPct val="0"/>
              </a:spcBef>
              <a:spcAft>
                <a:spcPct val="0"/>
              </a:spcAft>
              <a:buClrTx/>
              <a:buSzTx/>
              <a:buFontTx/>
              <a:buNone/>
            </a:pPr>
            <a:r>
              <a:rPr kumimoji="0" lang="en-US" altLang="zh-CN"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rPr>
              <a:t>Thanks for watching</a:t>
            </a:r>
            <a:endParaRPr kumimoji="0" lang="en-US" altLang="zh-CN" sz="7000" b="1" i="0" u="none" strike="noStrike" kern="1200" cap="none" spc="0" normalizeH="0" baseline="0" noProof="1" dirty="0">
              <a:solidFill>
                <a:schemeClr val="tx1"/>
              </a:solidFill>
              <a:latin typeface="Times New Roman" panose="02020603050405020304" charset="0"/>
              <a:ea typeface="+mj-ea"/>
              <a:cs typeface="Times New Roman" panose="02020603050405020304" charset="0"/>
            </a:endParaRPr>
          </a:p>
        </p:txBody>
      </p:sp>
      <p:sp>
        <p:nvSpPr>
          <p:cNvPr id="16386" name="署名"/>
          <p:cNvSpPr>
            <a:spLocks noGrp="1"/>
          </p:cNvSpPr>
          <p:nvPr>
            <p:ph type="body" sz="quarter" idx="17" hasCustomPrompt="1"/>
            <p:custDataLst>
              <p:tags r:id="rId2"/>
            </p:custDataLst>
          </p:nvPr>
        </p:nvSpPr>
        <p:spPr>
          <a:xfrm>
            <a:off x="1331595" y="5300663"/>
            <a:ext cx="5618163" cy="882650"/>
          </a:xfrm>
        </p:spPr>
        <p:txBody>
          <a:bodyPr vert="horz" wrap="square" lIns="0" tIns="0" rIns="0" bIns="0" anchor="t" anchorCtr="0"/>
          <a:p>
            <a:pPr defTabSz="914400">
              <a:buClrTx/>
              <a:buSzTx/>
            </a:pPr>
            <a:r>
              <a:rPr lang="en-US" altLang="zh-CN" sz="1800" kern="1200" dirty="0">
                <a:latin typeface="Times New Roman" panose="02020603050405020304" charset="0"/>
                <a:ea typeface="+mn-ea"/>
                <a:cs typeface="Times New Roman" panose="02020603050405020304" charset="0"/>
              </a:rPr>
              <a:t>Hanwen Miao</a:t>
            </a:r>
            <a:endParaRPr lang="en-US" altLang="zh-CN" sz="1800" kern="1200" dirty="0">
              <a:latin typeface="Times New Roman" panose="02020603050405020304" charset="0"/>
              <a:ea typeface="+mn-ea"/>
              <a:cs typeface="Times New Roman" panose="02020603050405020304" charset="0"/>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7" name="任意形状 8"/>
          <p:cNvSpPr/>
          <p:nvPr userDrawn="1">
            <p:custDataLst>
              <p:tags r:id="rId1"/>
            </p:custDataLst>
          </p:nvPr>
        </p:nvSpPr>
        <p:spPr>
          <a:xfrm>
            <a:off x="7295319" y="-51"/>
            <a:ext cx="1848749"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50" dirty="0">
              <a:solidFill>
                <a:schemeClr val="lt1"/>
              </a:solidFill>
              <a:highlight>
                <a:srgbClr val="1171F1"/>
              </a:highlight>
              <a:latin typeface="Microsoft YaHei" panose="020B0503020204020204" charset="-122"/>
              <a:ea typeface="Microsoft YaHei" panose="020B0503020204020204" charset="-122"/>
            </a:endParaRPr>
          </a:p>
        </p:txBody>
      </p:sp>
      <p:sp>
        <p:nvSpPr>
          <p:cNvPr id="6" name="任意形状 8"/>
          <p:cNvSpPr/>
          <p:nvPr userDrawn="1">
            <p:custDataLst>
              <p:tags r:id="rId2"/>
            </p:custDataLst>
          </p:nvPr>
        </p:nvSpPr>
        <p:spPr>
          <a:xfrm rot="10800000">
            <a:off x="0" y="5480050"/>
            <a:ext cx="1059656"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sz="1350" dirty="0">
              <a:solidFill>
                <a:schemeClr val="lt1"/>
              </a:solidFill>
              <a:highlight>
                <a:srgbClr val="1171F1"/>
              </a:highlight>
              <a:latin typeface="Microsoft YaHei" panose="020B0503020204020204" charset="-122"/>
              <a:ea typeface="Microsoft YaHei" panose="020B0503020204020204" charset="-122"/>
            </a:endParaRPr>
          </a:p>
        </p:txBody>
      </p:sp>
      <p:pic>
        <p:nvPicPr>
          <p:cNvPr id="2" name="图片 3"/>
          <p:cNvPicPr>
            <a:picLocks noChangeAspect="1"/>
          </p:cNvPicPr>
          <p:nvPr/>
        </p:nvPicPr>
        <p:blipFill>
          <a:blip r:embed="rId3"/>
          <a:stretch>
            <a:fillRect/>
          </a:stretch>
        </p:blipFill>
        <p:spPr>
          <a:xfrm>
            <a:off x="899160" y="1196975"/>
            <a:ext cx="5848350" cy="2340610"/>
          </a:xfrm>
          <a:prstGeom prst="rect">
            <a:avLst/>
          </a:prstGeom>
          <a:noFill/>
          <a:ln w="28575">
            <a:solidFill>
              <a:srgbClr val="FFC000"/>
            </a:solidFill>
          </a:ln>
        </p:spPr>
      </p:pic>
      <p:sp>
        <p:nvSpPr>
          <p:cNvPr id="3" name="文本框 2"/>
          <p:cNvSpPr txBox="1"/>
          <p:nvPr/>
        </p:nvSpPr>
        <p:spPr>
          <a:xfrm>
            <a:off x="899160" y="548640"/>
            <a:ext cx="7395210" cy="39878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2000">
                <a:latin typeface="Arial" panose="020B0604020202020204" pitchFamily="34" charset="0"/>
                <a:ea typeface="Microsoft YaHei" panose="020B0503020204020204" charset="-122"/>
              </a:rPr>
              <a:t>Two issues : No twitter on yahoo / Stock price difference </a:t>
            </a:r>
            <a:endParaRPr lang="en-US" altLang="zh-CN" sz="2000">
              <a:latin typeface="Arial" panose="020B0604020202020204" pitchFamily="34" charset="0"/>
              <a:ea typeface="Microsoft YaHei" panose="020B0503020204020204" charset="-122"/>
            </a:endParaRPr>
          </a:p>
        </p:txBody>
      </p:sp>
      <p:pic>
        <p:nvPicPr>
          <p:cNvPr id="4" name="图片 3"/>
          <p:cNvPicPr>
            <a:picLocks noChangeAspect="1"/>
          </p:cNvPicPr>
          <p:nvPr/>
        </p:nvPicPr>
        <p:blipFill>
          <a:blip r:embed="rId4"/>
          <a:stretch>
            <a:fillRect/>
          </a:stretch>
        </p:blipFill>
        <p:spPr>
          <a:xfrm>
            <a:off x="971550" y="3789045"/>
            <a:ext cx="5833110" cy="2557145"/>
          </a:xfrm>
          <a:prstGeom prst="rect">
            <a:avLst/>
          </a:prstGeom>
          <a:ln w="28575">
            <a:solidFill>
              <a:srgbClr val="00B0F0"/>
            </a:solidFill>
          </a:ln>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51460" y="116840"/>
            <a:ext cx="3655695" cy="598170"/>
          </a:xfrm>
          <a:prstGeom prst="rect">
            <a:avLst/>
          </a:prstGeom>
        </p:spPr>
        <p:txBody>
          <a:bodyPr>
            <a:noAutofit/>
            <a:extLst>
              <a:ext uri="{4A0BC546-FE56-4ADE-93B0-CB8AF2F6F144}">
                <wpsdc:textFrameExt xmlns:wpsdc="http://www.wps.cn/officeDocument/2022/drawingmlCustomData" type="text"/>
              </a:ext>
            </a:extLst>
          </a:bodyPr>
          <a:p>
            <a:pPr algn="l"/>
            <a:r>
              <a:rPr lang="en-US" altLang="zh-CN" sz="2000">
                <a:latin typeface="Arial" panose="020B0604020202020204" pitchFamily="34" charset="0"/>
                <a:ea typeface="Microsoft YaHei" panose="020B0503020204020204" charset="-122"/>
              </a:rPr>
              <a:t>1 : Moving average</a:t>
            </a:r>
            <a:endParaRPr lang="en-US" altLang="zh-CN" sz="2000">
              <a:latin typeface="Arial" panose="020B0604020202020204" pitchFamily="34" charset="0"/>
              <a:ea typeface="Microsoft YaHei" panose="020B0503020204020204" charset="-122"/>
            </a:endParaRPr>
          </a:p>
        </p:txBody>
      </p:sp>
      <p:pic>
        <p:nvPicPr>
          <p:cNvPr id="3" name="图片 2"/>
          <p:cNvPicPr>
            <a:picLocks noChangeAspect="1"/>
          </p:cNvPicPr>
          <p:nvPr/>
        </p:nvPicPr>
        <p:blipFill>
          <a:blip r:embed="rId1"/>
          <a:stretch>
            <a:fillRect/>
          </a:stretch>
        </p:blipFill>
        <p:spPr>
          <a:xfrm>
            <a:off x="2123440" y="620395"/>
            <a:ext cx="4779010" cy="3285490"/>
          </a:xfrm>
          <a:prstGeom prst="rect">
            <a:avLst/>
          </a:prstGeom>
          <a:ln w="28575">
            <a:solidFill>
              <a:srgbClr val="FFC000"/>
            </a:solidFill>
          </a:ln>
        </p:spPr>
      </p:pic>
      <p:pic>
        <p:nvPicPr>
          <p:cNvPr id="4" name="图片 3"/>
          <p:cNvPicPr>
            <a:picLocks noChangeAspect="1"/>
          </p:cNvPicPr>
          <p:nvPr/>
        </p:nvPicPr>
        <p:blipFill>
          <a:blip r:embed="rId2"/>
          <a:stretch>
            <a:fillRect/>
          </a:stretch>
        </p:blipFill>
        <p:spPr>
          <a:xfrm>
            <a:off x="1259840" y="4220845"/>
            <a:ext cx="6544945" cy="2455545"/>
          </a:xfrm>
          <a:prstGeom prst="rect">
            <a:avLst/>
          </a:prstGeom>
          <a:ln w="28575">
            <a:solidFill>
              <a:srgbClr val="00B0F0"/>
            </a:solidFill>
          </a:ln>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23215" y="3140710"/>
            <a:ext cx="5464175" cy="3460115"/>
          </a:xfrm>
          <a:prstGeom prst="rect">
            <a:avLst/>
          </a:prstGeom>
          <a:ln w="28575">
            <a:solidFill>
              <a:srgbClr val="00B0F0"/>
            </a:solidFill>
          </a:ln>
        </p:spPr>
      </p:pic>
      <p:pic>
        <p:nvPicPr>
          <p:cNvPr id="3" name="图片 2"/>
          <p:cNvPicPr>
            <a:picLocks noChangeAspect="1"/>
          </p:cNvPicPr>
          <p:nvPr/>
        </p:nvPicPr>
        <p:blipFill>
          <a:blip r:embed="rId2"/>
          <a:stretch>
            <a:fillRect/>
          </a:stretch>
        </p:blipFill>
        <p:spPr>
          <a:xfrm>
            <a:off x="323215" y="332740"/>
            <a:ext cx="6062980" cy="2618105"/>
          </a:xfrm>
          <a:prstGeom prst="rect">
            <a:avLst/>
          </a:prstGeom>
          <a:ln w="28575">
            <a:solidFill>
              <a:srgbClr val="FFC000"/>
            </a:solidFill>
          </a:ln>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560" y="0"/>
            <a:ext cx="4899025" cy="3023235"/>
          </a:xfrm>
          <a:prstGeom prst="rect">
            <a:avLst/>
          </a:prstGeom>
        </p:spPr>
      </p:pic>
      <p:pic>
        <p:nvPicPr>
          <p:cNvPr id="3" name="图片 2"/>
          <p:cNvPicPr>
            <a:picLocks noChangeAspect="1"/>
          </p:cNvPicPr>
          <p:nvPr/>
        </p:nvPicPr>
        <p:blipFill>
          <a:blip r:embed="rId2"/>
          <a:stretch>
            <a:fillRect/>
          </a:stretch>
        </p:blipFill>
        <p:spPr>
          <a:xfrm>
            <a:off x="35560" y="3213100"/>
            <a:ext cx="4703445" cy="2903220"/>
          </a:xfrm>
          <a:prstGeom prst="rect">
            <a:avLst/>
          </a:prstGeom>
        </p:spPr>
      </p:pic>
      <p:pic>
        <p:nvPicPr>
          <p:cNvPr id="4" name="图片 3"/>
          <p:cNvPicPr>
            <a:picLocks noChangeAspect="1"/>
          </p:cNvPicPr>
          <p:nvPr/>
        </p:nvPicPr>
        <p:blipFill>
          <a:blip r:embed="rId3"/>
          <a:stretch>
            <a:fillRect/>
          </a:stretch>
        </p:blipFill>
        <p:spPr>
          <a:xfrm>
            <a:off x="4913630" y="46990"/>
            <a:ext cx="4235450" cy="2896235"/>
          </a:xfrm>
          <a:prstGeom prst="rect">
            <a:avLst/>
          </a:prstGeom>
        </p:spPr>
      </p:pic>
      <p:pic>
        <p:nvPicPr>
          <p:cNvPr id="5" name="图片 4"/>
          <p:cNvPicPr>
            <a:picLocks noChangeAspect="1"/>
          </p:cNvPicPr>
          <p:nvPr/>
        </p:nvPicPr>
        <p:blipFill>
          <a:blip r:embed="rId4"/>
          <a:stretch>
            <a:fillRect/>
          </a:stretch>
        </p:blipFill>
        <p:spPr>
          <a:xfrm>
            <a:off x="4739005" y="3429000"/>
            <a:ext cx="4316730" cy="2664460"/>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67360" y="548640"/>
            <a:ext cx="6654165" cy="1457325"/>
          </a:xfrm>
          <a:prstGeom prst="rect">
            <a:avLst/>
          </a:prstGeom>
          <a:ln w="28575">
            <a:solidFill>
              <a:srgbClr val="FFC000"/>
            </a:solidFill>
          </a:ln>
        </p:spPr>
      </p:pic>
      <p:pic>
        <p:nvPicPr>
          <p:cNvPr id="4" name="图片 3"/>
          <p:cNvPicPr>
            <a:picLocks noChangeAspect="1"/>
          </p:cNvPicPr>
          <p:nvPr/>
        </p:nvPicPr>
        <p:blipFill>
          <a:blip r:embed="rId2"/>
          <a:stretch>
            <a:fillRect/>
          </a:stretch>
        </p:blipFill>
        <p:spPr>
          <a:xfrm>
            <a:off x="467360" y="2277110"/>
            <a:ext cx="7490460" cy="1270000"/>
          </a:xfrm>
          <a:prstGeom prst="rect">
            <a:avLst/>
          </a:prstGeom>
          <a:ln w="28575">
            <a:solidFill>
              <a:srgbClr val="00B0F0"/>
            </a:solidFill>
          </a:ln>
        </p:spPr>
      </p:pic>
      <p:pic>
        <p:nvPicPr>
          <p:cNvPr id="2" name="图片 -2147482618" descr="IMG_256"/>
          <p:cNvPicPr>
            <a:picLocks noChangeAspect="1"/>
          </p:cNvPicPr>
          <p:nvPr/>
        </p:nvPicPr>
        <p:blipFill>
          <a:blip r:embed="rId3"/>
          <a:stretch>
            <a:fillRect/>
          </a:stretch>
        </p:blipFill>
        <p:spPr>
          <a:xfrm>
            <a:off x="323215" y="3644900"/>
            <a:ext cx="2860675" cy="2991485"/>
          </a:xfrm>
          <a:prstGeom prst="rect">
            <a:avLst/>
          </a:prstGeom>
          <a:noFill/>
          <a:ln w="28575">
            <a:solidFill>
              <a:srgbClr val="FFC000"/>
            </a:solidFill>
          </a:ln>
        </p:spPr>
      </p:pic>
      <p:pic>
        <p:nvPicPr>
          <p:cNvPr id="5" name="图片 4"/>
          <p:cNvPicPr>
            <a:picLocks noChangeAspect="1"/>
          </p:cNvPicPr>
          <p:nvPr/>
        </p:nvPicPr>
        <p:blipFill>
          <a:blip r:embed="rId4"/>
          <a:stretch>
            <a:fillRect/>
          </a:stretch>
        </p:blipFill>
        <p:spPr>
          <a:xfrm>
            <a:off x="3923665" y="3644265"/>
            <a:ext cx="3332480" cy="3361055"/>
          </a:xfrm>
          <a:prstGeom prst="rect">
            <a:avLst/>
          </a:prstGeom>
          <a:ln w="28575">
            <a:solidFill>
              <a:srgbClr val="00B0F0"/>
            </a:solidFill>
          </a:ln>
        </p:spPr>
      </p:pic>
      <p:sp>
        <p:nvSpPr>
          <p:cNvPr id="6" name="文本框 5"/>
          <p:cNvSpPr txBox="1"/>
          <p:nvPr/>
        </p:nvSpPr>
        <p:spPr>
          <a:xfrm>
            <a:off x="395605" y="116840"/>
            <a:ext cx="512889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1800">
                <a:latin typeface="Arial" panose="020B0604020202020204" pitchFamily="34" charset="0"/>
                <a:ea typeface="Microsoft YaHei" panose="020B0503020204020204" charset="-122"/>
              </a:rPr>
              <a:t>2 : Calculate returns and draw distribution</a:t>
            </a:r>
            <a:endParaRPr lang="en-US" altLang="zh-CN" sz="1800">
              <a:latin typeface="Arial" panose="020B0604020202020204" pitchFamily="34" charset="0"/>
              <a:ea typeface="Microsoft YaHei" panose="020B0503020204020204" charset="-122"/>
            </a:endParaRPr>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79930" y="260350"/>
            <a:ext cx="5353050" cy="3303905"/>
          </a:xfrm>
          <a:prstGeom prst="rect">
            <a:avLst/>
          </a:prstGeom>
        </p:spPr>
      </p:pic>
      <p:pic>
        <p:nvPicPr>
          <p:cNvPr id="100" name="图片 99"/>
          <p:cNvPicPr/>
          <p:nvPr/>
        </p:nvPicPr>
        <p:blipFill>
          <a:blip r:embed="rId2"/>
          <a:stretch>
            <a:fillRect/>
          </a:stretch>
        </p:blipFill>
        <p:spPr>
          <a:xfrm>
            <a:off x="2056130" y="3860800"/>
            <a:ext cx="5031740" cy="2701925"/>
          </a:xfrm>
          <a:prstGeom prst="rect">
            <a:avLst/>
          </a:prstGeom>
          <a:noFill/>
          <a:ln w="9525">
            <a:noFill/>
          </a:ln>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95605" y="692785"/>
            <a:ext cx="7520940" cy="2820670"/>
          </a:xfrm>
          <a:prstGeom prst="rect">
            <a:avLst/>
          </a:prstGeom>
          <a:ln w="28575">
            <a:solidFill>
              <a:srgbClr val="FFC000"/>
            </a:solidFill>
          </a:ln>
        </p:spPr>
      </p:pic>
      <p:pic>
        <p:nvPicPr>
          <p:cNvPr id="3" name="图片 -2147482610"/>
          <p:cNvPicPr>
            <a:picLocks noChangeAspect="1"/>
          </p:cNvPicPr>
          <p:nvPr/>
        </p:nvPicPr>
        <p:blipFill>
          <a:blip r:embed="rId2"/>
          <a:stretch>
            <a:fillRect/>
          </a:stretch>
        </p:blipFill>
        <p:spPr>
          <a:xfrm>
            <a:off x="395605" y="3717290"/>
            <a:ext cx="5908675" cy="3008630"/>
          </a:xfrm>
          <a:prstGeom prst="rect">
            <a:avLst/>
          </a:prstGeom>
          <a:noFill/>
          <a:ln w="28575">
            <a:solidFill>
              <a:srgbClr val="00B0F0"/>
            </a:solidFill>
          </a:ln>
        </p:spPr>
      </p:pic>
      <p:sp>
        <p:nvSpPr>
          <p:cNvPr id="4" name="文本框 3"/>
          <p:cNvSpPr txBox="1"/>
          <p:nvPr/>
        </p:nvSpPr>
        <p:spPr>
          <a:xfrm>
            <a:off x="467360" y="188595"/>
            <a:ext cx="4572000" cy="368300"/>
          </a:xfrm>
          <a:prstGeom prst="rect">
            <a:avLst/>
          </a:prstGeom>
          <a:noFill/>
        </p:spPr>
        <p:txBody>
          <a:bodyPr wrap="square" rtlCol="0" anchor="t">
            <a:spAutoFit/>
          </a:bodyPr>
          <a:p>
            <a:r>
              <a:rPr lang="en-US" altLang="zh-CN"/>
              <a:t>3. </a:t>
            </a:r>
            <a:r>
              <a:rPr lang="zh-CN" altLang="en-US"/>
              <a:t>Correlation between stock returns</a:t>
            </a:r>
            <a:endParaRPr lang="zh-CN" altLang="en-US"/>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b*1"/>
  <p:tag name="KSO_WM_UNIT_LAYERLEVEL" val="1"/>
  <p:tag name="KSO_WM_TAG_VERSION" val="3.0"/>
  <p:tag name="KSO_WM_UNIT_ISCONTENTSTITLE" val="0"/>
  <p:tag name="KSO_WM_UNIT_ISNUMDGMTITLE" val="0"/>
  <p:tag name="KSO_WM_UNIT_PRESET_TEXT_INDEX" val="-1"/>
  <p:tag name="KSO_WM_UNIT_PRESET_TEXT_LEN" val="0"/>
  <p:tag name="KSO_WM_UNIT_NOCLEAR" val="0"/>
  <p:tag name="KSO_WM_UNIT_VALUE" val="6"/>
  <p:tag name="KSO_WM_UNIT_TYPE" val="b"/>
  <p:tag name="KSO_WM_UNIT_INDEX"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2.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87"/>
  <p:tag name="KSO_WM_TEMPLATE_THUMBS_INDEX" val="1、9"/>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2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230.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23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87_1*a*1"/>
  <p:tag name="KSO_WM_TEMPLATE_CATEGORY" val="custom"/>
  <p:tag name="KSO_WM_TEMPLATE_INDEX" val="20233187"/>
  <p:tag name="KSO_WM_UNIT_LAYERLEVEL" val="1"/>
  <p:tag name="KSO_WM_TAG_VERSION" val="3.0"/>
  <p:tag name="KSO_WM_BEAUTIFY_FLAG" val="#wm#"/>
  <p:tag name="KSO_WM_UNIT_PRESET_TEXT" val="单击此处添加文档&#10;标题内容"/>
</p:tagLst>
</file>

<file path=ppt/tags/tag232.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87_1*f*4"/>
  <p:tag name="KSO_WM_TEMPLATE_CATEGORY" val="custom"/>
  <p:tag name="KSO_WM_TEMPLATE_INDEX" val="20233187"/>
  <p:tag name="KSO_WM_UNIT_LAYERLEVEL" val="1"/>
  <p:tag name="KSO_WM_TAG_VERSION" val="3.0"/>
  <p:tag name="KSO_WM_BEAUTIFY_FLAG" val="#wm#"/>
  <p:tag name="KSO_WM_UNIT_PRESET_TEXT" val="汇报人：WPS"/>
</p:tagLst>
</file>

<file path=ppt/tags/tag233.xml><?xml version="1.0" encoding="utf-8"?>
<p:tagLst xmlns:p="http://schemas.openxmlformats.org/presentationml/2006/main">
  <p:tag name="KSO_WM_SLIDE_ID" val="custom20233187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87"/>
  <p:tag name="KSO_WM_SLIDE_LAYOUT" val="a_f"/>
  <p:tag name="KSO_WM_SLIDE_LAYOUT_CNT" val="1_1"/>
  <p:tag name="KSO_WM_SLIDE_TYPE" val="title"/>
  <p:tag name="KSO_WM_SLIDE_SUBTYPE" val="pureTxt"/>
  <p:tag name="KSO_WM_TEMPLATE_THUMBS_INDEX" val="1、9"/>
  <p:tag name="KSO_WM_SLIDE_THEME_ID" val="3321190"/>
  <p:tag name="KSO_WM_SLIDE_THEME_NAME" val="黄色线条简约风主题"/>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6.xml><?xml version="1.0" encoding="utf-8"?>
<p:tagLst xmlns:p="http://schemas.openxmlformats.org/presentationml/2006/main">
  <p:tag name="KSO_WM_BEAUTIFY_FLAG" val="#wm#"/>
  <p:tag name="KSO_WM_TEMPLATE_CATEGORY" val="custom"/>
  <p:tag name="KSO_WM_TEMPLATE_INDEX" val="20233187"/>
  <p:tag name="KSO_WM_SLIDE_BACKGROUND_TYPE" val="general"/>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9.xml><?xml version="1.0" encoding="utf-8"?>
<p:tagLst xmlns:p="http://schemas.openxmlformats.org/presentationml/2006/main">
  <p:tag name="KSO_WM_BEAUTIFY_FLAG" val="#wm#"/>
  <p:tag name="KSO_WM_TEMPLATE_CATEGORY" val="custom"/>
  <p:tag name="KSO_WM_TEMPLATE_INDEX" val="20233187"/>
  <p:tag name="KSO_WM_SLIDE_BACKGROUND_TYPE" val="gener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240.xml><?xml version="1.0" encoding="utf-8"?>
<p:tagLst xmlns:p="http://schemas.openxmlformats.org/presentationml/2006/main">
  <p:tag name="KSO_WM_BEAUTIFY_FLAG" val="#wm#"/>
  <p:tag name="KSO_WM_TEMPLATE_CATEGORY" val="custom"/>
  <p:tag name="KSO_WM_TEMPLATE_INDEX" val="20233187"/>
</p:tagLst>
</file>

<file path=ppt/tags/tag241.xml><?xml version="1.0" encoding="utf-8"?>
<p:tagLst xmlns:p="http://schemas.openxmlformats.org/presentationml/2006/main">
  <p:tag name="KSO_WM_BEAUTIFY_FLAG" val="#wm#"/>
  <p:tag name="KSO_WM_TEMPLATE_CATEGORY" val="custom"/>
  <p:tag name="KSO_WM_TEMPLATE_INDEX" val="20233187"/>
</p:tagLst>
</file>

<file path=ppt/tags/tag242.xml><?xml version="1.0" encoding="utf-8"?>
<p:tagLst xmlns:p="http://schemas.openxmlformats.org/presentationml/2006/main">
  <p:tag name="KSO_WM_BEAUTIFY_FLAG" val="#wm#"/>
  <p:tag name="KSO_WM_TEMPLATE_CATEGORY" val="custom"/>
  <p:tag name="KSO_WM_TEMPLATE_INDEX" val="20233187"/>
</p:tagLst>
</file>

<file path=ppt/tags/tag243.xml><?xml version="1.0" encoding="utf-8"?>
<p:tagLst xmlns:p="http://schemas.openxmlformats.org/presentationml/2006/main">
  <p:tag name="KSO_WM_BEAUTIFY_FLAG" val="#wm#"/>
  <p:tag name="KSO_WM_TEMPLATE_CATEGORY" val="custom"/>
  <p:tag name="KSO_WM_TEMPLATE_INDEX" val="20233187"/>
</p:tagLst>
</file>

<file path=ppt/tags/tag244.xml><?xml version="1.0" encoding="utf-8"?>
<p:tagLst xmlns:p="http://schemas.openxmlformats.org/presentationml/2006/main">
  <p:tag name="KSO_WM_BEAUTIFY_FLAG" val="#wm#"/>
  <p:tag name="KSO_WM_TEMPLATE_CATEGORY" val="custom"/>
  <p:tag name="KSO_WM_TEMPLATE_INDEX" val="20233187"/>
</p:tagLst>
</file>

<file path=ppt/tags/tag245.xml><?xml version="1.0" encoding="utf-8"?>
<p:tagLst xmlns:p="http://schemas.openxmlformats.org/presentationml/2006/main">
  <p:tag name="KSO_WM_BEAUTIFY_FLAG" val="#wm#"/>
  <p:tag name="KSO_WM_TEMPLATE_CATEGORY" val="custom"/>
  <p:tag name="KSO_WM_TEMPLATE_INDEX" val="20233187"/>
</p:tagLst>
</file>

<file path=ppt/tags/tag246.xml><?xml version="1.0" encoding="utf-8"?>
<p:tagLst xmlns:p="http://schemas.openxmlformats.org/presentationml/2006/main">
  <p:tag name="KSO_WM_BEAUTIFY_FLAG" val="#wm#"/>
  <p:tag name="KSO_WM_TEMPLATE_CATEGORY" val="custom"/>
  <p:tag name="KSO_WM_TEMPLATE_INDEX" val="20233187"/>
</p:tagLst>
</file>

<file path=ppt/tags/tag247.xml><?xml version="1.0" encoding="utf-8"?>
<p:tagLst xmlns:p="http://schemas.openxmlformats.org/presentationml/2006/main">
  <p:tag name="KSO_WM_BEAUTIFY_FLAG" val="#wm#"/>
  <p:tag name="KSO_WM_TEMPLATE_CATEGORY" val="custom"/>
  <p:tag name="KSO_WM_TEMPLATE_INDEX" val="20233187"/>
</p:tagLst>
</file>

<file path=ppt/tags/tag248.xml><?xml version="1.0" encoding="utf-8"?>
<p:tagLst xmlns:p="http://schemas.openxmlformats.org/presentationml/2006/main">
  <p:tag name="KSO_WM_BEAUTIFY_FLAG" val="#wm#"/>
  <p:tag name="KSO_WM_TEMPLATE_CATEGORY" val="custom"/>
  <p:tag name="KSO_WM_TEMPLATE_INDEX" val="20233187"/>
</p:tagLst>
</file>

<file path=ppt/tags/tag249.xml><?xml version="1.0" encoding="utf-8"?>
<p:tagLst xmlns:p="http://schemas.openxmlformats.org/presentationml/2006/main">
  <p:tag name="KSO_WM_BEAUTIFY_FLAG" val="#wm#"/>
  <p:tag name="KSO_WM_TEMPLATE_CATEGORY" val="custom"/>
  <p:tag name="KSO_WM_TEMPLATE_INDEX" val="20233187"/>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50.xml><?xml version="1.0" encoding="utf-8"?>
<p:tagLst xmlns:p="http://schemas.openxmlformats.org/presentationml/2006/main">
  <p:tag name="KSO_WM_BEAUTIFY_FLAG" val="#wm#"/>
  <p:tag name="KSO_WM_TEMPLATE_CATEGORY" val="custom"/>
  <p:tag name="KSO_WM_TEMPLATE_INDEX" val="20233187"/>
</p:tagLst>
</file>

<file path=ppt/tags/tag251.xml><?xml version="1.0" encoding="utf-8"?>
<p:tagLst xmlns:p="http://schemas.openxmlformats.org/presentationml/2006/main">
  <p:tag name="KSO_WM_BEAUTIFY_FLAG" val="#wm#"/>
  <p:tag name="KSO_WM_TEMPLATE_CATEGORY" val="custom"/>
  <p:tag name="KSO_WM_TEMPLATE_INDEX" val="20233187"/>
</p:tagLst>
</file>

<file path=ppt/tags/tag252.xml><?xml version="1.0" encoding="utf-8"?>
<p:tagLst xmlns:p="http://schemas.openxmlformats.org/presentationml/2006/main">
  <p:tag name="KSO_WM_BEAUTIFY_FLAG" val="#wm#"/>
  <p:tag name="KSO_WM_TEMPLATE_CATEGORY" val="custom"/>
  <p:tag name="KSO_WM_TEMPLATE_INDEX" val="20233187"/>
</p:tagLst>
</file>

<file path=ppt/tags/tag253.xml><?xml version="1.0" encoding="utf-8"?>
<p:tagLst xmlns:p="http://schemas.openxmlformats.org/presentationml/2006/main">
  <p:tag name="KSO_WM_BEAUTIFY_FLAG" val="#wm#"/>
  <p:tag name="KSO_WM_TEMPLATE_CATEGORY" val="custom"/>
  <p:tag name="KSO_WM_TEMPLATE_INDEX" val="20233187"/>
</p:tagLst>
</file>

<file path=ppt/tags/tag254.xml><?xml version="1.0" encoding="utf-8"?>
<p:tagLst xmlns:p="http://schemas.openxmlformats.org/presentationml/2006/main">
  <p:tag name="KSO_WM_BEAUTIFY_FLAG" val="#wm#"/>
  <p:tag name="KSO_WM_TEMPLATE_CATEGORY" val="custom"/>
  <p:tag name="KSO_WM_TEMPLATE_INDEX" val="20233187"/>
</p:tagLst>
</file>

<file path=ppt/tags/tag255.xml><?xml version="1.0" encoding="utf-8"?>
<p:tagLst xmlns:p="http://schemas.openxmlformats.org/presentationml/2006/main">
  <p:tag name="KSO_WM_BEAUTIFY_FLAG" val="#wm#"/>
  <p:tag name="KSO_WM_TEMPLATE_CATEGORY" val="custom"/>
  <p:tag name="KSO_WM_TEMPLATE_INDEX" val="20233187"/>
</p:tagLst>
</file>

<file path=ppt/tags/tag256.xml><?xml version="1.0" encoding="utf-8"?>
<p:tagLst xmlns:p="http://schemas.openxmlformats.org/presentationml/2006/main">
  <p:tag name="KSO_WM_BEAUTIFY_FLAG" val="#wm#"/>
  <p:tag name="KSO_WM_TEMPLATE_CATEGORY" val="custom"/>
  <p:tag name="KSO_WM_TEMPLATE_INDEX" val="20233187"/>
</p:tagLst>
</file>

<file path=ppt/tags/tag257.xml><?xml version="1.0" encoding="utf-8"?>
<p:tagLst xmlns:p="http://schemas.openxmlformats.org/presentationml/2006/main">
  <p:tag name="KSO_WM_BEAUTIFY_FLAG" val="#wm#"/>
  <p:tag name="KSO_WM_TEMPLATE_CATEGORY" val="custom"/>
  <p:tag name="KSO_WM_TEMPLATE_INDEX" val="20233187"/>
</p:tagLst>
</file>

<file path=ppt/tags/tag258.xml><?xml version="1.0" encoding="utf-8"?>
<p:tagLst xmlns:p="http://schemas.openxmlformats.org/presentationml/2006/main">
  <p:tag name="KSO_WM_BEAUTIFY_FLAG" val="#wm#"/>
  <p:tag name="KSO_WM_TEMPLATE_CATEGORY" val="custom"/>
  <p:tag name="KSO_WM_TEMPLATE_INDEX" val="20233187"/>
</p:tagLst>
</file>

<file path=ppt/tags/tag259.xml><?xml version="1.0" encoding="utf-8"?>
<p:tagLst xmlns:p="http://schemas.openxmlformats.org/presentationml/2006/main">
  <p:tag name="KSO_WM_BEAUTIFY_FLAG" val="#wm#"/>
  <p:tag name="KSO_WM_TEMPLATE_CATEGORY" val="custom"/>
  <p:tag name="KSO_WM_TEMPLATE_INDEX" val="20233187"/>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33187"/>
</p:tagLst>
</file>

<file path=ppt/tags/tag261.xml><?xml version="1.0" encoding="utf-8"?>
<p:tagLst xmlns:p="http://schemas.openxmlformats.org/presentationml/2006/main">
  <p:tag name="KSO_WM_BEAUTIFY_FLAG" val="#wm#"/>
  <p:tag name="KSO_WM_TEMPLATE_CATEGORY" val="custom"/>
  <p:tag name="KSO_WM_TEMPLATE_INDEX" val="20233187"/>
</p:tagLst>
</file>

<file path=ppt/tags/tag262.xml><?xml version="1.0" encoding="utf-8"?>
<p:tagLst xmlns:p="http://schemas.openxmlformats.org/presentationml/2006/main">
  <p:tag name="KSO_WM_BEAUTIFY_FLAG" val="#wm#"/>
  <p:tag name="KSO_WM_TEMPLATE_CATEGORY" val="custom"/>
  <p:tag name="KSO_WM_TEMPLATE_INDEX" val="20233187"/>
</p:tagLst>
</file>

<file path=ppt/tags/tag263.xml><?xml version="1.0" encoding="utf-8"?>
<p:tagLst xmlns:p="http://schemas.openxmlformats.org/presentationml/2006/main">
  <p:tag name="KSO_WM_BEAUTIFY_FLAG" val="#wm#"/>
  <p:tag name="KSO_WM_TEMPLATE_CATEGORY" val="custom"/>
  <p:tag name="KSO_WM_TEMPLATE_INDEX" val="20233187"/>
</p:tagLst>
</file>

<file path=ppt/tags/tag264.xml><?xml version="1.0" encoding="utf-8"?>
<p:tagLst xmlns:p="http://schemas.openxmlformats.org/presentationml/2006/main">
  <p:tag name="KSO_WM_BEAUTIFY_FLAG" val="#wm#"/>
  <p:tag name="KSO_WM_TEMPLATE_CATEGORY" val="custom"/>
  <p:tag name="KSO_WM_TEMPLATE_INDEX" val="20233187"/>
</p:tagLst>
</file>

<file path=ppt/tags/tag26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187_1*a*1"/>
  <p:tag name="KSO_WM_TEMPLATE_CATEGORY" val="custom"/>
  <p:tag name="KSO_WM_TEMPLATE_INDEX" val="20233187"/>
  <p:tag name="KSO_WM_UNIT_LAYERLEVEL" val="1"/>
  <p:tag name="KSO_WM_TAG_VERSION" val="3.0"/>
  <p:tag name="KSO_WM_BEAUTIFY_FLAG" val="#wm#"/>
  <p:tag name="KSO_WM_UNIT_PRESET_TEXT" val="单击此处添加文档&#10;标题内容"/>
</p:tagLst>
</file>

<file path=ppt/tags/tag266.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187_1*f*4"/>
  <p:tag name="KSO_WM_TEMPLATE_CATEGORY" val="custom"/>
  <p:tag name="KSO_WM_TEMPLATE_INDEX" val="20233187"/>
  <p:tag name="KSO_WM_UNIT_LAYERLEVEL" val="1"/>
  <p:tag name="KSO_WM_TAG_VERSION" val="3.0"/>
  <p:tag name="KSO_WM_BEAUTIFY_FLAG" val="#wm#"/>
  <p:tag name="KSO_WM_UNIT_PRESET_TEXT" val="汇报人：WPS"/>
</p:tagLst>
</file>

<file path=ppt/tags/tag267.xml><?xml version="1.0" encoding="utf-8"?>
<p:tagLst xmlns:p="http://schemas.openxmlformats.org/presentationml/2006/main">
  <p:tag name="KSO_WM_SLIDE_ID" val="custom20233187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187"/>
  <p:tag name="KSO_WM_SLIDE_LAYOUT" val="a_f"/>
  <p:tag name="KSO_WM_SLIDE_LAYOUT_CNT" val="1_1"/>
  <p:tag name="KSO_WM_SLIDE_TYPE" val="title"/>
  <p:tag name="KSO_WM_SLIDE_SUBTYPE" val="pureTxt"/>
  <p:tag name="KSO_WM_TEMPLATE_THUMBS_INDEX" val="1、9"/>
  <p:tag name="KSO_WM_SLIDE_THEME_ID" val="3321190"/>
  <p:tag name="KSO_WM_SLIDE_THEME_NAME" val="黄色线条简约风主题"/>
</p:tagLst>
</file>

<file path=ppt/tags/tag268.xml><?xml version="1.0" encoding="utf-8"?>
<p:tagLst xmlns:p="http://schemas.openxmlformats.org/presentationml/2006/main">
  <p:tag name="commondata" val="eyJoZGlkIjoiNTg0MzMyNGJiMDEzODc5ODNlMGVjODViOWRkZjg1MDgifQ=="/>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18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87"/>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3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87"/>
  <p:tag name="KSO_WM_TEMPLATE_THUMBS_INDEX" val="1、9"/>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b*1"/>
  <p:tag name="KSO_WM_UNIT_LAYERLEVEL" val="1"/>
  <p:tag name="KSO_WM_TAG_VERSION" val="3.0"/>
  <p:tag name="KSO_WM_UNIT_ISCONTENTSTITLE" val="0"/>
  <p:tag name="KSO_WM_UNIT_ISNUMDGMTITLE" val="0"/>
  <p:tag name="KSO_WM_UNIT_PRESET_TEXT_INDEX" val="-1"/>
  <p:tag name="KSO_WM_UNIT_PRESET_TEXT_LEN" val="0"/>
  <p:tag name="KSO_WM_UNIT_NOCLEAR" val="0"/>
  <p:tag name="KSO_WM_UNIT_VALUE" val="6"/>
  <p:tag name="KSO_WM_UNIT_TYPE" val="b"/>
  <p:tag name="KSO_WM_UNIT_INDEX"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187"/>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87"/>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8.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187"/>
  <p:tag name="KSO_WM_TEMPLATE_THUMBS_INDEX" val="1、9"/>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b*1"/>
  <p:tag name="KSO_WM_UNIT_LAYERLEVEL" val="1"/>
  <p:tag name="KSO_WM_TAG_VERSION" val="3.0"/>
  <p:tag name="KSO_WM_UNIT_ISCONTENTSTITLE" val="0"/>
  <p:tag name="KSO_WM_UNIT_ISNUMDGMTITLE" val="0"/>
  <p:tag name="KSO_WM_UNIT_PRESET_TEXT_INDEX" val="-1"/>
  <p:tag name="KSO_WM_UNIT_PRESET_TEXT_LEN" val="0"/>
  <p:tag name="KSO_WM_UNIT_NOCLEAR" val="0"/>
  <p:tag name="KSO_WM_UNIT_VALUE" val="6"/>
  <p:tag name="KSO_WM_UNIT_TYPE" val="b"/>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187"/>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20233187"/>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自定义 89">
      <a:dk1>
        <a:srgbClr val="000000"/>
      </a:dk1>
      <a:lt1>
        <a:srgbClr val="FFFFFF"/>
      </a:lt1>
      <a:dk2>
        <a:srgbClr val="000000"/>
      </a:dk2>
      <a:lt2>
        <a:srgbClr val="FFFFFF"/>
      </a:lt2>
      <a:accent1>
        <a:srgbClr val="FFC000"/>
      </a:accent1>
      <a:accent2>
        <a:srgbClr val="FF7A00"/>
      </a:accent2>
      <a:accent3>
        <a:srgbClr val="FF9900"/>
      </a:accent3>
      <a:accent4>
        <a:srgbClr val="75BD42"/>
      </a:accent4>
      <a:accent5>
        <a:srgbClr val="30C0B4"/>
      </a:accent5>
      <a:accent6>
        <a:srgbClr val="E54C5E"/>
      </a:accent6>
      <a:hlink>
        <a:srgbClr val="658BD5"/>
      </a:hlink>
      <a:folHlink>
        <a:srgbClr val="A16AA5"/>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89">
      <a:dk1>
        <a:srgbClr val="000000"/>
      </a:dk1>
      <a:lt1>
        <a:srgbClr val="FFFFFF"/>
      </a:lt1>
      <a:dk2>
        <a:srgbClr val="000000"/>
      </a:dk2>
      <a:lt2>
        <a:srgbClr val="FFFFFF"/>
      </a:lt2>
      <a:accent1>
        <a:srgbClr val="FFC000"/>
      </a:accent1>
      <a:accent2>
        <a:srgbClr val="FF7A00"/>
      </a:accent2>
      <a:accent3>
        <a:srgbClr val="FF9900"/>
      </a:accent3>
      <a:accent4>
        <a:srgbClr val="75BD42"/>
      </a:accent4>
      <a:accent5>
        <a:srgbClr val="30C0B4"/>
      </a:accent5>
      <a:accent6>
        <a:srgbClr val="E54C5E"/>
      </a:accent6>
      <a:hlink>
        <a:srgbClr val="658BD5"/>
      </a:hlink>
      <a:folHlink>
        <a:srgbClr val="A16AA5"/>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582E00"/>
      </a:dk2>
      <a:lt2>
        <a:srgbClr val="FAF2DA"/>
      </a:lt2>
      <a:accent1>
        <a:srgbClr val="FF8800"/>
      </a:accent1>
      <a:accent2>
        <a:srgbClr val="CCA01B"/>
      </a:accent2>
      <a:accent3>
        <a:srgbClr val="99B836"/>
      </a:accent3>
      <a:accent4>
        <a:srgbClr val="42B6C6"/>
      </a:accent4>
      <a:accent5>
        <a:srgbClr val="1AD859"/>
      </a:accent5>
      <a:accent6>
        <a:srgbClr val="46DABE"/>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2386</Words>
  <Application>WPS 演示</Application>
  <PresentationFormat/>
  <Paragraphs>58</Paragraphs>
  <Slides>29</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29</vt:i4>
      </vt:variant>
    </vt:vector>
  </HeadingPairs>
  <TitlesOfParts>
    <vt:vector size="40" baseType="lpstr">
      <vt:lpstr>Arial</vt:lpstr>
      <vt:lpstr>SimSun</vt:lpstr>
      <vt:lpstr>Wingdings</vt:lpstr>
      <vt:lpstr>Microsoft YaHei</vt:lpstr>
      <vt:lpstr>Times New Roman</vt:lpstr>
      <vt:lpstr>Arial Unicode MS</vt:lpstr>
      <vt:lpstr>Calibri</vt:lpstr>
      <vt:lpstr>Office 主题​​</vt:lpstr>
      <vt:lpstr>2_Office 主题​​</vt:lpstr>
      <vt:lpstr>3_Office 主题​​</vt:lpstr>
      <vt:lpstr>1_Office 主题​​</vt:lpstr>
      <vt:lpstr>Reproduce stock portfolio optimization -Python to 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Lulutong Lulutong</dc:creator>
  <cp:lastModifiedBy>小c</cp:lastModifiedBy>
  <cp:revision>60</cp:revision>
  <dcterms:created xsi:type="dcterms:W3CDTF">2024-06-09T13:56:00Z</dcterms:created>
  <dcterms:modified xsi:type="dcterms:W3CDTF">2024-06-12T15:19:24Z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97B5995636D7450C8046CC97EE9A82FA_12</vt:lpwstr>
  </property>
</Properties>
</file>